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6" autoAdjust="0"/>
  </p:normalViewPr>
  <p:slideViewPr>
    <p:cSldViewPr>
      <p:cViewPr varScale="1">
        <p:scale>
          <a:sx n="86" d="100"/>
          <a:sy n="86" d="100"/>
        </p:scale>
        <p:origin x="562" y="67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299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1761116-BCB3-499B-9349-E7CC7B2FB390}" type="datetime1">
              <a:rPr lang="ru-RU" smtClean="0"/>
              <a:t>19.10.2020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C119DBA-4540-49B3-8FA9-6259387ECF9E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A473E56-6641-4438-BA84-7E5FEA3039C9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3B36274-F2B9-4C45-BBB4-0EDF4CD651A7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8" name="Параллелограмм 7"/>
          <p:cNvSpPr/>
          <p:nvPr userDrawn="1"/>
        </p:nvSpPr>
        <p:spPr>
          <a:xfrm>
            <a:off x="842352" y="606206"/>
            <a:ext cx="10484024" cy="5573039"/>
          </a:xfrm>
          <a:custGeom>
            <a:avLst/>
            <a:gdLst>
              <a:gd name="connsiteX0" fmla="*/ 0 w 10896600"/>
              <a:gd name="connsiteY0" fmla="*/ 5410200 h 5410200"/>
              <a:gd name="connsiteX1" fmla="*/ 1352550 w 10896600"/>
              <a:gd name="connsiteY1" fmla="*/ 0 h 5410200"/>
              <a:gd name="connsiteX2" fmla="*/ 10896600 w 10896600"/>
              <a:gd name="connsiteY2" fmla="*/ 0 h 5410200"/>
              <a:gd name="connsiteX3" fmla="*/ 9544050 w 10896600"/>
              <a:gd name="connsiteY3" fmla="*/ 5410200 h 5410200"/>
              <a:gd name="connsiteX4" fmla="*/ 0 w 10896600"/>
              <a:gd name="connsiteY4" fmla="*/ 5410200 h 5410200"/>
              <a:gd name="connsiteX0" fmla="*/ 0 w 10733762"/>
              <a:gd name="connsiteY0" fmla="*/ 5234835 h 5410200"/>
              <a:gd name="connsiteX1" fmla="*/ 1189712 w 10733762"/>
              <a:gd name="connsiteY1" fmla="*/ 0 h 5410200"/>
              <a:gd name="connsiteX2" fmla="*/ 10733762 w 10733762"/>
              <a:gd name="connsiteY2" fmla="*/ 0 h 5410200"/>
              <a:gd name="connsiteX3" fmla="*/ 9381212 w 10733762"/>
              <a:gd name="connsiteY3" fmla="*/ 5410200 h 5410200"/>
              <a:gd name="connsiteX4" fmla="*/ 0 w 10733762"/>
              <a:gd name="connsiteY4" fmla="*/ 5234835 h 5410200"/>
              <a:gd name="connsiteX0" fmla="*/ 0 w 10771340"/>
              <a:gd name="connsiteY0" fmla="*/ 5360096 h 5410200"/>
              <a:gd name="connsiteX1" fmla="*/ 1227290 w 10771340"/>
              <a:gd name="connsiteY1" fmla="*/ 0 h 5410200"/>
              <a:gd name="connsiteX2" fmla="*/ 10771340 w 10771340"/>
              <a:gd name="connsiteY2" fmla="*/ 0 h 5410200"/>
              <a:gd name="connsiteX3" fmla="*/ 9418790 w 10771340"/>
              <a:gd name="connsiteY3" fmla="*/ 5410200 h 5410200"/>
              <a:gd name="connsiteX4" fmla="*/ 0 w 10771340"/>
              <a:gd name="connsiteY4" fmla="*/ 5360096 h 5410200"/>
              <a:gd name="connsiteX0" fmla="*/ 0 w 10771340"/>
              <a:gd name="connsiteY0" fmla="*/ 5360096 h 5360096"/>
              <a:gd name="connsiteX1" fmla="*/ 1227290 w 10771340"/>
              <a:gd name="connsiteY1" fmla="*/ 0 h 5360096"/>
              <a:gd name="connsiteX2" fmla="*/ 10771340 w 10771340"/>
              <a:gd name="connsiteY2" fmla="*/ 0 h 5360096"/>
              <a:gd name="connsiteX3" fmla="*/ 9819623 w 10771340"/>
              <a:gd name="connsiteY3" fmla="*/ 5335043 h 5360096"/>
              <a:gd name="connsiteX4" fmla="*/ 0 w 10771340"/>
              <a:gd name="connsiteY4" fmla="*/ 5360096 h 5360096"/>
              <a:gd name="connsiteX0" fmla="*/ 0 w 10345455"/>
              <a:gd name="connsiteY0" fmla="*/ 5573039 h 5573039"/>
              <a:gd name="connsiteX1" fmla="*/ 1227290 w 10345455"/>
              <a:gd name="connsiteY1" fmla="*/ 212943 h 5573039"/>
              <a:gd name="connsiteX2" fmla="*/ 10345455 w 10345455"/>
              <a:gd name="connsiteY2" fmla="*/ 0 h 5573039"/>
              <a:gd name="connsiteX3" fmla="*/ 9819623 w 10345455"/>
              <a:gd name="connsiteY3" fmla="*/ 5547986 h 5573039"/>
              <a:gd name="connsiteX4" fmla="*/ 0 w 10345455"/>
              <a:gd name="connsiteY4" fmla="*/ 5573039 h 5573039"/>
              <a:gd name="connsiteX0" fmla="*/ 100469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00469 w 10445924"/>
              <a:gd name="connsiteY4" fmla="*/ 5573039 h 5573039"/>
              <a:gd name="connsiteX0" fmla="*/ 376042 w 10445924"/>
              <a:gd name="connsiteY0" fmla="*/ 5435252 h 5547986"/>
              <a:gd name="connsiteX1" fmla="*/ 0 w 10445924"/>
              <a:gd name="connsiteY1" fmla="*/ 250521 h 5547986"/>
              <a:gd name="connsiteX2" fmla="*/ 10445924 w 10445924"/>
              <a:gd name="connsiteY2" fmla="*/ 0 h 5547986"/>
              <a:gd name="connsiteX3" fmla="*/ 9920092 w 10445924"/>
              <a:gd name="connsiteY3" fmla="*/ 5547986 h 5547986"/>
              <a:gd name="connsiteX4" fmla="*/ 376042 w 10445924"/>
              <a:gd name="connsiteY4" fmla="*/ 5435252 h 5547986"/>
              <a:gd name="connsiteX0" fmla="*/ 112995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12995 w 10445924"/>
              <a:gd name="connsiteY4" fmla="*/ 5573039 h 557303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67036 h 5592089"/>
              <a:gd name="connsiteX4" fmla="*/ 112995 w 10464974"/>
              <a:gd name="connsiteY4" fmla="*/ 5592089 h 559208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47986 h 5592089"/>
              <a:gd name="connsiteX4" fmla="*/ 112995 w 10464974"/>
              <a:gd name="connsiteY4" fmla="*/ 5592089 h 5592089"/>
              <a:gd name="connsiteX0" fmla="*/ 112995 w 10464974"/>
              <a:gd name="connsiteY0" fmla="*/ 5573039 h 5573039"/>
              <a:gd name="connsiteX1" fmla="*/ 0 w 10464974"/>
              <a:gd name="connsiteY1" fmla="*/ 269571 h 5573039"/>
              <a:gd name="connsiteX2" fmla="*/ 10464974 w 10464974"/>
              <a:gd name="connsiteY2" fmla="*/ 0 h 5573039"/>
              <a:gd name="connsiteX3" fmla="*/ 9920092 w 10464974"/>
              <a:gd name="connsiteY3" fmla="*/ 5547986 h 5573039"/>
              <a:gd name="connsiteX4" fmla="*/ 112995 w 10464974"/>
              <a:gd name="connsiteY4" fmla="*/ 5573039 h 5573039"/>
              <a:gd name="connsiteX0" fmla="*/ 132045 w 10484024"/>
              <a:gd name="connsiteY0" fmla="*/ 5573039 h 5573039"/>
              <a:gd name="connsiteX1" fmla="*/ 0 w 10484024"/>
              <a:gd name="connsiteY1" fmla="*/ 269571 h 5573039"/>
              <a:gd name="connsiteX2" fmla="*/ 10484024 w 10484024"/>
              <a:gd name="connsiteY2" fmla="*/ 0 h 5573039"/>
              <a:gd name="connsiteX3" fmla="*/ 9939142 w 10484024"/>
              <a:gd name="connsiteY3" fmla="*/ 5547986 h 5573039"/>
              <a:gd name="connsiteX4" fmla="*/ 132045 w 10484024"/>
              <a:gd name="connsiteY4" fmla="*/ 5573039 h 557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4024" h="5573039">
                <a:moveTo>
                  <a:pt x="132045" y="5573039"/>
                </a:moveTo>
                <a:lnTo>
                  <a:pt x="0" y="269571"/>
                </a:lnTo>
                <a:lnTo>
                  <a:pt x="10484024" y="0"/>
                </a:lnTo>
                <a:lnTo>
                  <a:pt x="9939142" y="5547986"/>
                </a:lnTo>
                <a:lnTo>
                  <a:pt x="132045" y="5573039"/>
                </a:lnTo>
                <a:close/>
              </a:path>
            </a:pathLst>
          </a:custGeom>
          <a:solidFill>
            <a:schemeClr val="bg2">
              <a:lumMod val="25000"/>
              <a:alpha val="73000"/>
            </a:schemeClr>
          </a:solidFill>
          <a:ln cap="rnd">
            <a:solidFill>
              <a:schemeClr val="bg2">
                <a:lumMod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white">
          <a:xfrm>
            <a:off x="1522413" y="914400"/>
            <a:ext cx="9144000" cy="3505200"/>
          </a:xfrm>
        </p:spPr>
        <p:txBody>
          <a:bodyPr rtlCol="0"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white">
          <a:xfrm>
            <a:off x="1522413" y="4495800"/>
            <a:ext cx="8229600" cy="10668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9FEA6A-5EA6-4901-8D41-0B99FE8FD9FC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6752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54CC1E-43FF-4CAB-87C3-2B8E76AFDBA9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733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2514601"/>
            <a:ext cx="9144000" cy="2819400"/>
          </a:xfrm>
        </p:spPr>
        <p:txBody>
          <a:bodyPr rtlCol="0" anchor="b">
            <a:noAutofit/>
          </a:bodyPr>
          <a:lstStyle>
            <a:lvl1pPr algn="l">
              <a:defRPr sz="6600" b="0" i="0" cap="none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2" y="990600"/>
            <a:ext cx="8229600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17950" y="6327648"/>
            <a:ext cx="6862462" cy="273049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609012" y="6327648"/>
            <a:ext cx="1320059" cy="273049"/>
          </a:xfrm>
        </p:spPr>
        <p:txBody>
          <a:bodyPr rtlCol="0"/>
          <a:lstStyle/>
          <a:p>
            <a:pPr rtl="0"/>
            <a:fld id="{5CB31D6E-BCC4-43E0-89DA-E0969788F88F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133012" y="6327648"/>
            <a:ext cx="990601" cy="273049"/>
          </a:xfrm>
        </p:spPr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9015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65212" y="1828800"/>
            <a:ext cx="4645152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018210" y="1828800"/>
            <a:ext cx="4648201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8DA5DF-2EE5-49CD-ABB0-1F8975D51B7E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8629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67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5212" y="1828800"/>
            <a:ext cx="46451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5212" y="2667000"/>
            <a:ext cx="4645152" cy="33528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021260" y="1828800"/>
            <a:ext cx="46451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021260" y="2667000"/>
            <a:ext cx="4645152" cy="33528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779A97-D61F-4B4B-A3F1-4C920C7CDA16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7703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CAB09B-6937-45B8-B4B1-FA7EF00D05EC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760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BB78F6-6D98-4F5F-A300-B17D54BE79AB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0058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2590800"/>
            <a:ext cx="3276599" cy="192405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646611" y="838200"/>
            <a:ext cx="6172201" cy="5181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65212" y="4648200"/>
            <a:ext cx="3276599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EDEDB1-5CEC-404E-A682-BA03F75F4D74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0275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2590800"/>
            <a:ext cx="3276599" cy="192405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 hasCustomPrompt="1"/>
          </p:nvPr>
        </p:nvSpPr>
        <p:spPr>
          <a:xfrm>
            <a:off x="4799012" y="836610"/>
            <a:ext cx="5867401" cy="518319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65212" y="4648200"/>
            <a:ext cx="3276599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1517950" y="6324600"/>
            <a:ext cx="6862462" cy="273049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Дата 7"/>
          <p:cNvSpPr>
            <a:spLocks noGrp="1"/>
          </p:cNvSpPr>
          <p:nvPr>
            <p:ph type="dt" sz="half" idx="10"/>
          </p:nvPr>
        </p:nvSpPr>
        <p:spPr>
          <a:xfrm>
            <a:off x="8609012" y="6324600"/>
            <a:ext cx="1320059" cy="273049"/>
          </a:xfrm>
        </p:spPr>
        <p:txBody>
          <a:bodyPr rtlCol="0"/>
          <a:lstStyle/>
          <a:p>
            <a:pPr rtl="0"/>
            <a:fld id="{47C68640-6CC0-456D-A508-B96FFCFB57F3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33012" y="6324600"/>
            <a:ext cx="990601" cy="273049"/>
          </a:xfrm>
        </p:spPr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9077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2F206F-0CD4-4784-8607-8390DEDDA311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2229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1" y="533400"/>
            <a:ext cx="8077201" cy="5592764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022A0E-CFCD-4590-8E6E-8086314251D7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75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17950" y="63246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09012" y="63246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75C0CDB-0476-4FCC-B1E3-6D0EDE913A1F}" type="datetime1">
              <a:rPr lang="ru-RU" noProof="0" smtClean="0"/>
              <a:t>19.10.2020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33012" y="63246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5137D0E-4A4F-4307-8994-C1891D747D5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1654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671" userDrawn="1">
          <p15:clr>
            <a:srgbClr val="F26B43"/>
          </p15:clr>
        </p15:guide>
        <p15:guide id="3" pos="67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A22E7-40FD-4310-B657-54035B0558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Жатаханалар</a:t>
            </a:r>
            <a:r>
              <a:rPr lang="ru-RU" dirty="0"/>
              <a:t> </a:t>
            </a:r>
            <a:r>
              <a:rPr lang="ru-RU" dirty="0" err="1"/>
              <a:t>типологиясы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231A0E-CB4E-45E6-9CD4-27BC64330F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/>
              <a:t>Орындаған: Талгатбекова К.И.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78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A53EB-5CCE-4915-B8E6-CB1F3061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/>
              <a:t>Жатақхана деген не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EBF39D-0A54-40EA-A5CD-DC694164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060848"/>
            <a:ext cx="9601200" cy="3958952"/>
          </a:xfrm>
        </p:spPr>
        <p:txBody>
          <a:bodyPr>
            <a:normAutofit/>
          </a:bodyPr>
          <a:lstStyle/>
          <a:p>
            <a:r>
              <a:rPr lang="ru-RU" sz="2400" dirty="0" err="1"/>
              <a:t>Жатақхана-келген</a:t>
            </a:r>
            <a:r>
              <a:rPr lang="ru-RU" sz="2400" dirty="0"/>
              <a:t> </a:t>
            </a:r>
            <a:r>
              <a:rPr lang="ru-RU" sz="2400" dirty="0" err="1"/>
              <a:t>студенттер</a:t>
            </a:r>
            <a:r>
              <a:rPr lang="ru-RU" sz="2400" dirty="0"/>
              <a:t> мен </a:t>
            </a:r>
            <a:r>
              <a:rPr lang="ru-RU" sz="2400" dirty="0" err="1"/>
              <a:t>оқушылардың</a:t>
            </a:r>
            <a:r>
              <a:rPr lang="ru-RU" sz="2400" dirty="0"/>
              <a:t> </a:t>
            </a:r>
            <a:r>
              <a:rPr lang="ru-RU" sz="2400" dirty="0" err="1"/>
              <a:t>оқу</a:t>
            </a:r>
            <a:r>
              <a:rPr lang="ru-RU" sz="2400" dirty="0"/>
              <a:t> </a:t>
            </a:r>
            <a:r>
              <a:rPr lang="ru-RU" sz="2400" dirty="0" err="1"/>
              <a:t>уақытына</a:t>
            </a:r>
            <a:r>
              <a:rPr lang="ru-RU" sz="2400" dirty="0"/>
              <a:t>, </a:t>
            </a:r>
            <a:r>
              <a:rPr lang="ru-RU" sz="2400" dirty="0" err="1"/>
              <a:t>маусымдық</a:t>
            </a:r>
            <a:r>
              <a:rPr lang="ru-RU" sz="2400" dirty="0"/>
              <a:t> </a:t>
            </a:r>
            <a:r>
              <a:rPr lang="ru-RU" sz="2400" dirty="0" err="1"/>
              <a:t>жұмысшылардың</a:t>
            </a:r>
            <a:r>
              <a:rPr lang="ru-RU" sz="2400" dirty="0"/>
              <a:t> </a:t>
            </a:r>
            <a:r>
              <a:rPr lang="ru-RU" sz="2400" dirty="0" err="1"/>
              <a:t>жұмыс</a:t>
            </a:r>
            <a:r>
              <a:rPr lang="ru-RU" sz="2400" dirty="0"/>
              <a:t>, </a:t>
            </a:r>
            <a:r>
              <a:rPr lang="ru-RU" sz="2400" dirty="0" err="1"/>
              <a:t>қызмет</a:t>
            </a:r>
            <a:r>
              <a:rPr lang="ru-RU" sz="2400" dirty="0"/>
              <a:t> </a:t>
            </a:r>
            <a:r>
              <a:rPr lang="ru-RU" sz="2400" dirty="0" err="1"/>
              <a:t>уақытына</a:t>
            </a:r>
            <a:r>
              <a:rPr lang="ru-RU" sz="2400" dirty="0"/>
              <a:t> </a:t>
            </a:r>
            <a:r>
              <a:rPr lang="ru-RU" sz="2400" dirty="0" err="1"/>
              <a:t>уақытша</a:t>
            </a:r>
            <a:r>
              <a:rPr lang="ru-RU" sz="2400" dirty="0"/>
              <a:t> </a:t>
            </a:r>
            <a:r>
              <a:rPr lang="ru-RU" sz="2400" dirty="0" err="1"/>
              <a:t>тұратын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мекеме</a:t>
            </a:r>
            <a:r>
              <a:rPr lang="ru-RU" sz="2400" dirty="0"/>
              <a:t> </a:t>
            </a:r>
            <a:r>
              <a:rPr lang="ru-RU" sz="2400" dirty="0" err="1"/>
              <a:t>қызметкерлері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тұрақты</a:t>
            </a:r>
            <a:r>
              <a:rPr lang="ru-RU" sz="2400" dirty="0"/>
              <a:t> </a:t>
            </a:r>
            <a:r>
              <a:rPr lang="ru-RU" sz="2400" dirty="0" err="1"/>
              <a:t>болатын</a:t>
            </a:r>
            <a:r>
              <a:rPr lang="ru-RU" sz="2400" dirty="0"/>
              <a:t> </a:t>
            </a:r>
            <a:r>
              <a:rPr lang="ru-RU" sz="2400" dirty="0" err="1"/>
              <a:t>орын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Тиісінше</a:t>
            </a:r>
            <a:r>
              <a:rPr lang="ru-RU" sz="2400" dirty="0"/>
              <a:t>, </a:t>
            </a:r>
            <a:r>
              <a:rPr lang="ru-RU" sz="2400" dirty="0" err="1"/>
              <a:t>студенттер</a:t>
            </a:r>
            <a:r>
              <a:rPr lang="ru-RU" sz="2400" dirty="0"/>
              <a:t> мен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істейтін</a:t>
            </a:r>
            <a:r>
              <a:rPr lang="ru-RU" sz="2400" dirty="0"/>
              <a:t> </a:t>
            </a:r>
            <a:r>
              <a:rPr lang="ru-RU" sz="2400" dirty="0" err="1"/>
              <a:t>жатақханаларды</a:t>
            </a:r>
            <a:r>
              <a:rPr lang="ru-RU" sz="2400" dirty="0"/>
              <a:t> </a:t>
            </a:r>
            <a:r>
              <a:rPr lang="ru-RU" sz="2400" dirty="0" err="1"/>
              <a:t>ажырату</a:t>
            </a:r>
            <a:r>
              <a:rPr lang="ru-RU" sz="2400" dirty="0"/>
              <a:t> </a:t>
            </a:r>
            <a:r>
              <a:rPr lang="ru-RU" sz="2400" dirty="0" err="1"/>
              <a:t>керек</a:t>
            </a:r>
            <a:r>
              <a:rPr lang="ru-RU" sz="2400" dirty="0"/>
              <a:t>. </a:t>
            </a:r>
            <a:r>
              <a:rPr lang="ru-RU" sz="2400" dirty="0" err="1"/>
              <a:t>Жатақханалардағы</a:t>
            </a:r>
            <a:r>
              <a:rPr lang="ru-RU" sz="2400" dirty="0"/>
              <a:t> </a:t>
            </a:r>
            <a:r>
              <a:rPr lang="ru-RU" sz="2400" dirty="0" err="1"/>
              <a:t>тұрғын</a:t>
            </a:r>
            <a:r>
              <a:rPr lang="ru-RU" sz="2400" dirty="0"/>
              <a:t> </a:t>
            </a:r>
            <a:r>
              <a:rPr lang="ru-RU" sz="2400" dirty="0" err="1"/>
              <a:t>үй-жайлар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адамға</a:t>
            </a:r>
            <a:r>
              <a:rPr lang="ru-RU" sz="2400" dirty="0"/>
              <a:t> </a:t>
            </a:r>
            <a:r>
              <a:rPr lang="ru-RU" sz="2400" dirty="0" err="1"/>
              <a:t>кемінде</a:t>
            </a:r>
            <a:r>
              <a:rPr lang="ru-RU" sz="2400" dirty="0"/>
              <a:t> </a:t>
            </a:r>
            <a:r>
              <a:rPr lang="ru-RU" sz="2400" dirty="0" err="1"/>
              <a:t>алты</a:t>
            </a:r>
            <a:r>
              <a:rPr lang="ru-RU" sz="2400" dirty="0"/>
              <a:t> </a:t>
            </a:r>
            <a:r>
              <a:rPr lang="ru-RU" sz="2400" dirty="0" err="1"/>
              <a:t>шаршы</a:t>
            </a:r>
            <a:r>
              <a:rPr lang="ru-RU" sz="2400" dirty="0"/>
              <a:t> метр </a:t>
            </a:r>
            <a:r>
              <a:rPr lang="ru-RU" sz="2400" dirty="0" err="1"/>
              <a:t>тұрғын</a:t>
            </a:r>
            <a:r>
              <a:rPr lang="ru-RU" sz="2400" dirty="0"/>
              <a:t> </a:t>
            </a:r>
            <a:r>
              <a:rPr lang="ru-RU" sz="2400" dirty="0" err="1"/>
              <a:t>алаң</a:t>
            </a:r>
            <a:r>
              <a:rPr lang="ru-RU" sz="2400" dirty="0"/>
              <a:t> </a:t>
            </a:r>
            <a:r>
              <a:rPr lang="ru-RU" sz="2400" dirty="0" err="1"/>
              <a:t>есебінен</a:t>
            </a:r>
            <a:r>
              <a:rPr lang="ru-RU" sz="2400" dirty="0"/>
              <a:t> </a:t>
            </a:r>
            <a:r>
              <a:rPr lang="ru-RU" sz="2400" dirty="0" err="1"/>
              <a:t>беріледі</a:t>
            </a:r>
            <a:r>
              <a:rPr lang="ru-RU" sz="2400" dirty="0"/>
              <a:t>. Осы </a:t>
            </a:r>
            <a:r>
              <a:rPr lang="ru-RU" sz="2400" dirty="0" err="1"/>
              <a:t>нормативке</a:t>
            </a:r>
            <a:r>
              <a:rPr lang="ru-RU" sz="2400" dirty="0"/>
              <a:t> </a:t>
            </a:r>
            <a:r>
              <a:rPr lang="ru-RU" sz="2400" dirty="0" err="1"/>
              <a:t>сәйкес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бөлмеде</a:t>
            </a:r>
            <a:r>
              <a:rPr lang="ru-RU" sz="2400" dirty="0"/>
              <a:t> </a:t>
            </a:r>
            <a:r>
              <a:rPr lang="ru-RU" sz="2400" dirty="0" err="1"/>
              <a:t>бірнеше</a:t>
            </a:r>
            <a:r>
              <a:rPr lang="ru-RU" sz="2400" dirty="0"/>
              <a:t> </a:t>
            </a:r>
            <a:r>
              <a:rPr lang="ru-RU" sz="2400" dirty="0" err="1"/>
              <a:t>адам</a:t>
            </a:r>
            <a:r>
              <a:rPr lang="ru-RU" sz="2400" dirty="0"/>
              <a:t> </a:t>
            </a:r>
            <a:r>
              <a:rPr lang="ru-RU" sz="2400" dirty="0" err="1"/>
              <a:t>тұра</a:t>
            </a:r>
            <a:r>
              <a:rPr lang="ru-RU" sz="2400" dirty="0"/>
              <a:t> </a:t>
            </a:r>
            <a:r>
              <a:rPr lang="ru-RU" sz="2400" dirty="0" err="1"/>
              <a:t>алады</a:t>
            </a:r>
            <a:r>
              <a:rPr lang="ru-RU" sz="2400" dirty="0"/>
              <a:t>. </a:t>
            </a:r>
            <a:r>
              <a:rPr lang="ru-RU" sz="2400" dirty="0" err="1"/>
              <a:t>Жатақханадағы</a:t>
            </a:r>
            <a:r>
              <a:rPr lang="ru-RU" sz="2400" dirty="0"/>
              <a:t> </a:t>
            </a:r>
            <a:r>
              <a:rPr lang="ru-RU" sz="2400" dirty="0" err="1"/>
              <a:t>жайлылық</a:t>
            </a:r>
            <a:r>
              <a:rPr lang="ru-RU" sz="2400" dirty="0"/>
              <a:t> </a:t>
            </a:r>
            <a:r>
              <a:rPr lang="ru-RU" sz="2400" dirty="0" err="1"/>
              <a:t>деңгейі</a:t>
            </a:r>
            <a:r>
              <a:rPr lang="ru-RU" sz="2400" dirty="0"/>
              <a:t> </a:t>
            </a:r>
            <a:r>
              <a:rPr lang="ru-RU" sz="2400" dirty="0" err="1"/>
              <a:t>әдетте</a:t>
            </a:r>
            <a:r>
              <a:rPr lang="ru-RU" sz="2400" dirty="0"/>
              <a:t> </a:t>
            </a:r>
            <a:r>
              <a:rPr lang="ru-RU" sz="2400" dirty="0" err="1"/>
              <a:t>өте</a:t>
            </a:r>
            <a:r>
              <a:rPr lang="ru-RU" sz="2400" dirty="0"/>
              <a:t> </a:t>
            </a:r>
            <a:r>
              <a:rPr lang="ru-RU" sz="2400" dirty="0" err="1"/>
              <a:t>төмен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361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3981E1-8E8E-4C1B-862B-A5E0FD3B3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Жатақханадағы</a:t>
            </a:r>
            <a:r>
              <a:rPr lang="ru-RU" dirty="0"/>
              <a:t> </a:t>
            </a:r>
            <a:r>
              <a:rPr lang="ru-RU" dirty="0" err="1"/>
              <a:t>орналасу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F2E268-B076-4DF6-9A29-03A089B59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/>
              <a:t>Күнделікті</a:t>
            </a:r>
            <a:r>
              <a:rPr lang="ru-RU" dirty="0"/>
              <a:t> </a:t>
            </a:r>
            <a:r>
              <a:rPr lang="ru-RU" dirty="0" err="1"/>
              <a:t>тәртіп</a:t>
            </a:r>
            <a:r>
              <a:rPr lang="ru-RU" dirty="0"/>
              <a:t> пен </a:t>
            </a:r>
            <a:r>
              <a:rPr lang="ru-RU" dirty="0" err="1"/>
              <a:t>өмірді</a:t>
            </a:r>
            <a:r>
              <a:rPr lang="ru-RU" dirty="0"/>
              <a:t> </a:t>
            </a:r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тұрмыстық</a:t>
            </a:r>
            <a:r>
              <a:rPr lang="ru-RU" dirty="0"/>
              <a:t> </a:t>
            </a:r>
            <a:r>
              <a:rPr lang="ru-RU" dirty="0" err="1"/>
              <a:t>бөлмелердің</a:t>
            </a:r>
            <a:r>
              <a:rPr lang="ru-RU" dirty="0"/>
              <a:t> </a:t>
            </a:r>
            <a:r>
              <a:rPr lang="ru-RU" dirty="0" err="1"/>
              <a:t>орналасуына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  <a:r>
              <a:rPr lang="ru-RU" dirty="0" err="1"/>
              <a:t>Орналасудың</a:t>
            </a:r>
            <a:r>
              <a:rPr lang="ru-RU" dirty="0"/>
              <a:t> 4 </a:t>
            </a:r>
            <a:r>
              <a:rPr lang="ru-RU" dirty="0" err="1"/>
              <a:t>түрі</a:t>
            </a:r>
            <a:r>
              <a:rPr lang="ru-RU" dirty="0"/>
              <a:t> бар:</a:t>
            </a:r>
          </a:p>
          <a:p>
            <a:pPr marL="0" indent="0" algn="ctr">
              <a:buNone/>
            </a:pPr>
            <a:endParaRPr lang="ru-RU" dirty="0"/>
          </a:p>
          <a:p>
            <a:pPr algn="ctr"/>
            <a:r>
              <a:rPr lang="ru-RU" dirty="0" err="1"/>
              <a:t>Дәліз</a:t>
            </a:r>
            <a:r>
              <a:rPr lang="ru-RU" dirty="0"/>
              <a:t> </a:t>
            </a:r>
            <a:r>
              <a:rPr lang="ru-RU" dirty="0" err="1"/>
              <a:t>үлгісіндегі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, </a:t>
            </a:r>
          </a:p>
          <a:p>
            <a:pPr algn="ctr"/>
            <a:r>
              <a:rPr lang="ru-RU" dirty="0" err="1"/>
              <a:t>Блоктық</a:t>
            </a:r>
            <a:r>
              <a:rPr lang="ru-RU" dirty="0"/>
              <a:t> (</a:t>
            </a:r>
            <a:r>
              <a:rPr lang="ru-RU" dirty="0" err="1"/>
              <a:t>секциялық</a:t>
            </a:r>
            <a:r>
              <a:rPr lang="ru-RU" dirty="0"/>
              <a:t>) </a:t>
            </a:r>
            <a:r>
              <a:rPr lang="ru-RU" dirty="0" err="1"/>
              <a:t>үлгідегі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, </a:t>
            </a:r>
          </a:p>
          <a:p>
            <a:pPr algn="ctr"/>
            <a:r>
              <a:rPr lang="ru-RU" dirty="0" err="1"/>
              <a:t>Пәтерлік</a:t>
            </a:r>
            <a:r>
              <a:rPr lang="ru-RU" dirty="0"/>
              <a:t> </a:t>
            </a:r>
            <a:r>
              <a:rPr lang="ru-RU" dirty="0" err="1"/>
              <a:t>үлгідегі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, </a:t>
            </a:r>
          </a:p>
          <a:p>
            <a:pPr algn="ctr"/>
            <a:r>
              <a:rPr lang="ru-RU" dirty="0" err="1"/>
              <a:t>Қонақ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үлгісіндегі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431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17077-CE17-48FE-9675-B9F90061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Дәліз</a:t>
            </a:r>
            <a:r>
              <a:rPr lang="ru-RU" dirty="0"/>
              <a:t> </a:t>
            </a:r>
            <a:r>
              <a:rPr lang="ru-RU" dirty="0" err="1"/>
              <a:t>үлгісіндегі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77F9A1-E373-46EE-A606-2F877CA83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4349248"/>
            <a:ext cx="9601200" cy="18160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дәстүрлі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дәліздің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жағында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Әдетте</a:t>
            </a:r>
            <a:r>
              <a:rPr lang="ru-RU" dirty="0"/>
              <a:t> </a:t>
            </a:r>
            <a:r>
              <a:rPr lang="ru-RU" dirty="0" err="1"/>
              <a:t>дәліздің</a:t>
            </a:r>
            <a:r>
              <a:rPr lang="ru-RU" dirty="0"/>
              <a:t> </a:t>
            </a:r>
            <a:r>
              <a:rPr lang="ru-RU" dirty="0" err="1"/>
              <a:t>соңында</a:t>
            </a:r>
            <a:r>
              <a:rPr lang="ru-RU" dirty="0"/>
              <a:t> </a:t>
            </a:r>
            <a:r>
              <a:rPr lang="ru-RU" dirty="0" err="1"/>
              <a:t>дәретхана</a:t>
            </a:r>
            <a:r>
              <a:rPr lang="ru-RU" dirty="0"/>
              <a:t>, душ </a:t>
            </a:r>
            <a:r>
              <a:rPr lang="ru-RU" dirty="0" err="1"/>
              <a:t>және</a:t>
            </a:r>
            <a:r>
              <a:rPr lang="ru-RU" dirty="0"/>
              <a:t> ас </a:t>
            </a:r>
            <a:r>
              <a:rPr lang="ru-RU" dirty="0" err="1"/>
              <a:t>үй</a:t>
            </a:r>
            <a:r>
              <a:rPr lang="ru-RU" dirty="0"/>
              <a:t> бар (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қабатқа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бөлме</a:t>
            </a:r>
            <a:r>
              <a:rPr lang="ru-RU" dirty="0"/>
              <a:t>). </a:t>
            </a:r>
            <a:r>
              <a:rPr lang="ru-RU" dirty="0" err="1"/>
              <a:t>Мәскеудегі</a:t>
            </a:r>
            <a:r>
              <a:rPr lang="ru-RU" dirty="0"/>
              <a:t>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жатақханалардың</a:t>
            </a:r>
            <a:r>
              <a:rPr lang="ru-RU" dirty="0"/>
              <a:t> </a:t>
            </a:r>
            <a:r>
              <a:rPr lang="ru-RU" dirty="0" err="1"/>
              <a:t>көпшілігі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тұрғындары</a:t>
            </a:r>
            <a:r>
              <a:rPr lang="ru-RU" dirty="0"/>
              <a:t> </a:t>
            </a:r>
            <a:r>
              <a:rPr lang="ru-RU" dirty="0" err="1"/>
              <a:t>дәретханаға</a:t>
            </a:r>
            <a:r>
              <a:rPr lang="ru-RU" dirty="0"/>
              <a:t>, </a:t>
            </a:r>
            <a:r>
              <a:rPr lang="ru-RU" dirty="0" err="1"/>
              <a:t>Ваннаға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тіпті</a:t>
            </a:r>
            <a:r>
              <a:rPr lang="ru-RU" dirty="0"/>
              <a:t> ас </a:t>
            </a:r>
            <a:r>
              <a:rPr lang="ru-RU" dirty="0" err="1"/>
              <a:t>үйге</a:t>
            </a:r>
            <a:r>
              <a:rPr lang="ru-RU" dirty="0"/>
              <a:t> </a:t>
            </a:r>
            <a:r>
              <a:rPr lang="ru-RU" dirty="0" err="1"/>
              <a:t>кезек</a:t>
            </a:r>
            <a:r>
              <a:rPr lang="ru-RU" dirty="0"/>
              <a:t> </a:t>
            </a:r>
            <a:r>
              <a:rPr lang="ru-RU" dirty="0" err="1"/>
              <a:t>күтуге</a:t>
            </a:r>
            <a:r>
              <a:rPr lang="ru-RU" dirty="0"/>
              <a:t> </a:t>
            </a:r>
            <a:r>
              <a:rPr lang="ru-RU" dirty="0" err="1"/>
              <a:t>мәжбүр</a:t>
            </a:r>
            <a:r>
              <a:rPr lang="ru-RU" dirty="0"/>
              <a:t> </a:t>
            </a:r>
            <a:r>
              <a:rPr lang="ru-RU" dirty="0" err="1"/>
              <a:t>болғанымен</a:t>
            </a:r>
            <a:r>
              <a:rPr lang="ru-RU" dirty="0"/>
              <a:t>, </a:t>
            </a:r>
            <a:r>
              <a:rPr lang="ru-RU" dirty="0" err="1"/>
              <a:t>өтіп</a:t>
            </a:r>
            <a:r>
              <a:rPr lang="ru-RU" dirty="0"/>
              <a:t> бара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кез-келген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бөлмеге</a:t>
            </a:r>
            <a:r>
              <a:rPr lang="ru-RU" dirty="0"/>
              <a:t> </a:t>
            </a:r>
            <a:r>
              <a:rPr lang="ru-RU" dirty="0" err="1"/>
              <a:t>кіруге</a:t>
            </a:r>
            <a:r>
              <a:rPr lang="ru-RU" dirty="0"/>
              <a:t> </a:t>
            </a:r>
            <a:r>
              <a:rPr lang="ru-RU" dirty="0" err="1"/>
              <a:t>тырысады</a:t>
            </a:r>
            <a:r>
              <a:rPr lang="ru-RU" dirty="0"/>
              <a:t>,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үйдің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үнемді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жетімді</a:t>
            </a:r>
            <a:r>
              <a:rPr lang="ru-RU" dirty="0"/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7F1B81-B7D0-4B8E-A2A1-3EAD67A2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468" y="1772816"/>
            <a:ext cx="3306688" cy="248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4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1A63C-75BB-4B90-9783-854341C2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Блоктық</a:t>
            </a:r>
            <a:r>
              <a:rPr lang="ru-RU" dirty="0"/>
              <a:t> (</a:t>
            </a:r>
            <a:r>
              <a:rPr lang="ru-RU" dirty="0" err="1"/>
              <a:t>секциялық</a:t>
            </a:r>
            <a:r>
              <a:rPr lang="ru-RU" dirty="0"/>
              <a:t>) </a:t>
            </a:r>
            <a:r>
              <a:rPr lang="ru-RU" dirty="0" err="1"/>
              <a:t>типтегі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3EA688-DB3B-4922-9DA9-201C5A37F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1676400"/>
            <a:ext cx="4813176" cy="44168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жатақханаларда</a:t>
            </a:r>
            <a:r>
              <a:rPr lang="ru-RU" sz="2400" dirty="0"/>
              <a:t> </a:t>
            </a:r>
            <a:r>
              <a:rPr lang="ru-RU" sz="2400" dirty="0" err="1"/>
              <a:t>қабатта</a:t>
            </a:r>
            <a:r>
              <a:rPr lang="ru-RU" sz="2400" dirty="0"/>
              <a:t> </a:t>
            </a:r>
            <a:r>
              <a:rPr lang="ru-RU" sz="2400" dirty="0" err="1"/>
              <a:t>бірнеше</a:t>
            </a:r>
            <a:r>
              <a:rPr lang="ru-RU" sz="2400" dirty="0"/>
              <a:t> </a:t>
            </a:r>
            <a:r>
              <a:rPr lang="ru-RU" sz="2400" dirty="0" err="1"/>
              <a:t>секциялар</a:t>
            </a:r>
            <a:r>
              <a:rPr lang="ru-RU" sz="2400" dirty="0"/>
              <a:t> бар,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әрқайсысында</a:t>
            </a:r>
            <a:r>
              <a:rPr lang="ru-RU" sz="2400" dirty="0"/>
              <a:t> 2-3 </a:t>
            </a:r>
            <a:r>
              <a:rPr lang="ru-RU" sz="2400" dirty="0" err="1"/>
              <a:t>қонақ</a:t>
            </a:r>
            <a:r>
              <a:rPr lang="ru-RU" sz="2400" dirty="0"/>
              <a:t> </a:t>
            </a:r>
            <a:r>
              <a:rPr lang="ru-RU" sz="2400" dirty="0" err="1"/>
              <a:t>бөлмесі</a:t>
            </a:r>
            <a:r>
              <a:rPr lang="ru-RU" sz="2400" dirty="0"/>
              <a:t>, </a:t>
            </a:r>
            <a:r>
              <a:rPr lang="ru-RU" sz="2400" dirty="0" err="1"/>
              <a:t>жеке</a:t>
            </a:r>
            <a:r>
              <a:rPr lang="ru-RU" sz="2400" dirty="0"/>
              <a:t> </a:t>
            </a:r>
            <a:r>
              <a:rPr lang="ru-RU" sz="2400" dirty="0" err="1"/>
              <a:t>жуынатын</a:t>
            </a:r>
            <a:r>
              <a:rPr lang="ru-RU" sz="2400" dirty="0"/>
              <a:t> </a:t>
            </a:r>
            <a:r>
              <a:rPr lang="ru-RU" sz="2400" dirty="0" err="1"/>
              <a:t>бөлме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ас </a:t>
            </a:r>
            <a:r>
              <a:rPr lang="ru-RU" sz="2400" dirty="0" err="1"/>
              <a:t>үй</a:t>
            </a:r>
            <a:r>
              <a:rPr lang="ru-RU" sz="2400" dirty="0"/>
              <a:t> бар. </a:t>
            </a:r>
            <a:r>
              <a:rPr lang="ru-RU" sz="2400" dirty="0" err="1"/>
              <a:t>Жалпы</a:t>
            </a:r>
            <a:r>
              <a:rPr lang="ru-RU" sz="2400" dirty="0"/>
              <a:t> </a:t>
            </a:r>
            <a:r>
              <a:rPr lang="ru-RU" sz="2400" dirty="0" err="1"/>
              <a:t>есік</a:t>
            </a:r>
            <a:r>
              <a:rPr lang="ru-RU" sz="2400" dirty="0"/>
              <a:t> </a:t>
            </a:r>
            <a:r>
              <a:rPr lang="ru-RU" sz="2400" dirty="0" err="1"/>
              <a:t>әдетте</a:t>
            </a:r>
            <a:r>
              <a:rPr lang="ru-RU" sz="2400" dirty="0"/>
              <a:t> </a:t>
            </a:r>
            <a:r>
              <a:rPr lang="ru-RU" sz="2400" dirty="0" err="1"/>
              <a:t>бөлек</a:t>
            </a:r>
            <a:r>
              <a:rPr lang="ru-RU" sz="2400" dirty="0"/>
              <a:t> </a:t>
            </a:r>
            <a:r>
              <a:rPr lang="ru-RU" sz="2400" dirty="0" err="1"/>
              <a:t>кілтке</a:t>
            </a:r>
            <a:r>
              <a:rPr lang="ru-RU" sz="2400" dirty="0"/>
              <a:t> </a:t>
            </a:r>
            <a:r>
              <a:rPr lang="ru-RU" sz="2400" dirty="0" err="1"/>
              <a:t>бекітіледі</a:t>
            </a:r>
            <a:r>
              <a:rPr lang="ru-RU" sz="2400" dirty="0"/>
              <a:t>. </a:t>
            </a:r>
            <a:r>
              <a:rPr lang="ru-RU" sz="2400" dirty="0" err="1"/>
              <a:t>Блокты</a:t>
            </a:r>
            <a:r>
              <a:rPr lang="ru-RU" sz="2400" dirty="0"/>
              <a:t> </a:t>
            </a:r>
            <a:r>
              <a:rPr lang="ru-RU" sz="2400" dirty="0" err="1"/>
              <a:t>жатақханалардың</a:t>
            </a:r>
            <a:r>
              <a:rPr lang="ru-RU" sz="2400" dirty="0"/>
              <a:t> </a:t>
            </a:r>
            <a:r>
              <a:rPr lang="ru-RU" sz="2400" dirty="0" err="1"/>
              <a:t>тұрғындары</a:t>
            </a:r>
            <a:r>
              <a:rPr lang="ru-RU" sz="2400" dirty="0"/>
              <a:t> </a:t>
            </a:r>
            <a:r>
              <a:rPr lang="ru-RU" sz="2400" dirty="0" err="1"/>
              <a:t>өздерін</a:t>
            </a:r>
            <a:r>
              <a:rPr lang="ru-RU" sz="2400" dirty="0"/>
              <a:t> </a:t>
            </a:r>
            <a:r>
              <a:rPr lang="ru-RU" sz="2400" dirty="0" err="1"/>
              <a:t>жайлы</a:t>
            </a:r>
            <a:r>
              <a:rPr lang="ru-RU" sz="2400" dirty="0"/>
              <a:t> </a:t>
            </a:r>
            <a:r>
              <a:rPr lang="ru-RU" sz="2400" dirty="0" err="1"/>
              <a:t>сезінеді-олардың</a:t>
            </a:r>
            <a:r>
              <a:rPr lang="ru-RU" sz="2400" dirty="0"/>
              <a:t> </a:t>
            </a:r>
            <a:r>
              <a:rPr lang="ru-RU" sz="2400" dirty="0" err="1"/>
              <a:t>жеке</a:t>
            </a:r>
            <a:r>
              <a:rPr lang="ru-RU" sz="2400" dirty="0"/>
              <a:t> </a:t>
            </a:r>
            <a:r>
              <a:rPr lang="ru-RU" sz="2400" dirty="0" err="1"/>
              <a:t>кеңістігі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қауіпсіздік</a:t>
            </a:r>
            <a:r>
              <a:rPr lang="ru-RU" sz="2400" dirty="0"/>
              <a:t> </a:t>
            </a:r>
            <a:r>
              <a:rPr lang="ru-RU" sz="2400" dirty="0" err="1"/>
              <a:t>деңгейі</a:t>
            </a:r>
            <a:r>
              <a:rPr lang="ru-RU" sz="2400" dirty="0"/>
              <a:t> </a:t>
            </a:r>
            <a:r>
              <a:rPr lang="ru-RU" sz="2400" dirty="0" err="1"/>
              <a:t>жоғары</a:t>
            </a:r>
            <a:r>
              <a:rPr lang="ru-RU" sz="2400" dirty="0"/>
              <a:t>. Тек </a:t>
            </a:r>
            <a:r>
              <a:rPr lang="ru-RU" sz="2400" dirty="0" err="1"/>
              <a:t>көршілермен</a:t>
            </a:r>
            <a:r>
              <a:rPr lang="ru-RU" sz="2400" dirty="0"/>
              <a:t> </a:t>
            </a:r>
            <a:r>
              <a:rPr lang="ru-RU" sz="2400" dirty="0" err="1"/>
              <a:t>достасқан</a:t>
            </a:r>
            <a:r>
              <a:rPr lang="ru-RU" sz="2400" dirty="0"/>
              <a:t> </a:t>
            </a:r>
            <a:r>
              <a:rPr lang="ru-RU" sz="2400" dirty="0" err="1"/>
              <a:t>жөн</a:t>
            </a:r>
            <a:r>
              <a:rPr lang="ru-RU" sz="2400" dirty="0"/>
              <a:t>,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мұндай</a:t>
            </a:r>
            <a:r>
              <a:rPr lang="ru-RU" sz="2400" dirty="0"/>
              <a:t> </a:t>
            </a:r>
            <a:r>
              <a:rPr lang="ru-RU" sz="2400" dirty="0" err="1"/>
              <a:t>бөлме</a:t>
            </a:r>
            <a:r>
              <a:rPr lang="ru-RU" sz="2400" dirty="0"/>
              <a:t> </a:t>
            </a:r>
            <a:r>
              <a:rPr lang="ru-RU" sz="2400" dirty="0" err="1"/>
              <a:t>нағыз</a:t>
            </a:r>
            <a:r>
              <a:rPr lang="ru-RU" sz="2400" dirty="0"/>
              <a:t> </a:t>
            </a:r>
            <a:r>
              <a:rPr lang="ru-RU" sz="2400" dirty="0" err="1"/>
              <a:t>үйге</a:t>
            </a:r>
            <a:r>
              <a:rPr lang="ru-RU" sz="2400" dirty="0"/>
              <a:t> </a:t>
            </a:r>
            <a:r>
              <a:rPr lang="ru-RU" sz="2400" dirty="0" err="1"/>
              <a:t>айналады</a:t>
            </a:r>
            <a:r>
              <a:rPr lang="ru-RU" sz="2400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E73A14-459E-49D7-987B-E05CADD84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388" y="191683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54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33571B-E03A-48F4-B0B9-F54D62EC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Пәтер</a:t>
            </a:r>
            <a:r>
              <a:rPr lang="ru-RU" dirty="0"/>
              <a:t> </a:t>
            </a:r>
            <a:r>
              <a:rPr lang="ru-RU" dirty="0" err="1"/>
              <a:t>типтес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B71757-A333-4141-9D2C-B9A3511DE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743" y="1844824"/>
            <a:ext cx="4740213" cy="433650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400" dirty="0" err="1"/>
              <a:t>Мұндай</a:t>
            </a:r>
            <a:r>
              <a:rPr lang="ru-RU" sz="2400" dirty="0"/>
              <a:t> </a:t>
            </a:r>
            <a:r>
              <a:rPr lang="ru-RU" sz="2400" dirty="0" err="1"/>
              <a:t>жатақханалардың</a:t>
            </a:r>
            <a:r>
              <a:rPr lang="ru-RU" sz="2400" dirty="0"/>
              <a:t> </a:t>
            </a:r>
            <a:r>
              <a:rPr lang="ru-RU" sz="2400" dirty="0" err="1"/>
              <a:t>бөлмелері</a:t>
            </a:r>
            <a:r>
              <a:rPr lang="ru-RU" sz="2400" dirty="0"/>
              <a:t> </a:t>
            </a:r>
            <a:r>
              <a:rPr lang="ru-RU" sz="2400" dirty="0" err="1"/>
              <a:t>жеке</a:t>
            </a:r>
            <a:r>
              <a:rPr lang="ru-RU" sz="2400" dirty="0"/>
              <a:t> душ, </a:t>
            </a:r>
            <a:r>
              <a:rPr lang="ru-RU" sz="2400" dirty="0" err="1"/>
              <a:t>жуынатын</a:t>
            </a:r>
            <a:r>
              <a:rPr lang="ru-RU" sz="2400" dirty="0"/>
              <a:t> </a:t>
            </a:r>
            <a:r>
              <a:rPr lang="ru-RU" sz="2400" dirty="0" err="1"/>
              <a:t>бөлме</a:t>
            </a:r>
            <a:r>
              <a:rPr lang="ru-RU" sz="2400" dirty="0"/>
              <a:t>, ас </a:t>
            </a:r>
            <a:r>
              <a:rPr lang="ru-RU" sz="2400" dirty="0" err="1"/>
              <a:t>үй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кейде</a:t>
            </a:r>
            <a:r>
              <a:rPr lang="ru-RU" sz="2400" dirty="0"/>
              <a:t> балкон </a:t>
            </a:r>
            <a:r>
              <a:rPr lang="ru-RU" sz="2400" dirty="0" err="1"/>
              <a:t>орналасқан</a:t>
            </a:r>
            <a:r>
              <a:rPr lang="ru-RU" sz="2400" dirty="0"/>
              <a:t> 1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бірнеше</a:t>
            </a:r>
            <a:r>
              <a:rPr lang="ru-RU" sz="2400" dirty="0"/>
              <a:t> </a:t>
            </a:r>
            <a:r>
              <a:rPr lang="ru-RU" sz="2400" dirty="0" err="1"/>
              <a:t>бөлмеге</a:t>
            </a:r>
            <a:r>
              <a:rPr lang="ru-RU" sz="2400" dirty="0"/>
              <a:t> </a:t>
            </a:r>
            <a:r>
              <a:rPr lang="ru-RU" sz="2400" dirty="0" err="1"/>
              <a:t>арналған</a:t>
            </a:r>
            <a:r>
              <a:rPr lang="ru-RU" sz="2400" dirty="0"/>
              <a:t> </a:t>
            </a:r>
            <a:r>
              <a:rPr lang="ru-RU" sz="2400" dirty="0" err="1"/>
              <a:t>нақты</a:t>
            </a:r>
            <a:r>
              <a:rPr lang="ru-RU" sz="2400" dirty="0"/>
              <a:t> </a:t>
            </a:r>
            <a:r>
              <a:rPr lang="ru-RU" sz="2400" dirty="0" err="1"/>
              <a:t>пәтерлер</a:t>
            </a:r>
            <a:r>
              <a:rPr lang="ru-RU" sz="2400" dirty="0"/>
              <a:t> </a:t>
            </a:r>
            <a:r>
              <a:rPr lang="ru-RU" sz="2400" dirty="0" err="1"/>
              <a:t>болды</a:t>
            </a:r>
            <a:r>
              <a:rPr lang="ru-RU" sz="2400" dirty="0"/>
              <a:t>. </a:t>
            </a:r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бөлмеде</a:t>
            </a:r>
            <a:r>
              <a:rPr lang="ru-RU" sz="2400" dirty="0"/>
              <a:t> </a:t>
            </a:r>
            <a:r>
              <a:rPr lang="ru-RU" sz="2400" dirty="0" err="1"/>
              <a:t>әдетте</a:t>
            </a:r>
            <a:r>
              <a:rPr lang="ru-RU" sz="2400" dirty="0"/>
              <a:t> 2-3 </a:t>
            </a:r>
            <a:r>
              <a:rPr lang="ru-RU" sz="2400" dirty="0" err="1"/>
              <a:t>адам</a:t>
            </a:r>
            <a:r>
              <a:rPr lang="ru-RU" sz="2400" dirty="0"/>
              <a:t> </a:t>
            </a:r>
            <a:r>
              <a:rPr lang="ru-RU" sz="2400" dirty="0" err="1"/>
              <a:t>тұрды</a:t>
            </a:r>
            <a:r>
              <a:rPr lang="ru-RU" sz="2400" dirty="0"/>
              <a:t>. </a:t>
            </a:r>
            <a:r>
              <a:rPr lang="ru-RU" sz="2400" dirty="0" err="1"/>
              <a:t>Бірақ</a:t>
            </a:r>
            <a:r>
              <a:rPr lang="ru-RU" sz="2400" dirty="0"/>
              <a:t> 1 </a:t>
            </a:r>
            <a:r>
              <a:rPr lang="ru-RU" sz="2400" dirty="0" err="1"/>
              <a:t>жылдың</a:t>
            </a:r>
            <a:r>
              <a:rPr lang="ru-RU" sz="2400" dirty="0"/>
              <a:t> 2019 </a:t>
            </a:r>
            <a:r>
              <a:rPr lang="ru-RU" sz="2400" dirty="0" err="1"/>
              <a:t>қазанынан</a:t>
            </a:r>
            <a:r>
              <a:rPr lang="ru-RU" sz="2400" dirty="0"/>
              <a:t> </a:t>
            </a:r>
            <a:r>
              <a:rPr lang="ru-RU" sz="2400" dirty="0" err="1"/>
              <a:t>бастап</a:t>
            </a:r>
            <a:r>
              <a:rPr lang="ru-RU" sz="2400" dirty="0"/>
              <a:t> </a:t>
            </a:r>
            <a:r>
              <a:rPr lang="ru-RU" sz="2400" dirty="0" err="1"/>
              <a:t>тұрғын</a:t>
            </a:r>
            <a:r>
              <a:rPr lang="ru-RU" sz="2400" dirty="0"/>
              <a:t> </a:t>
            </a:r>
            <a:r>
              <a:rPr lang="ru-RU" sz="2400" dirty="0" err="1"/>
              <a:t>үйлерде</a:t>
            </a:r>
            <a:r>
              <a:rPr lang="ru-RU" sz="2400" dirty="0"/>
              <a:t> </a:t>
            </a:r>
            <a:r>
              <a:rPr lang="ru-RU" sz="2400" dirty="0" err="1"/>
              <a:t>қонақ</a:t>
            </a:r>
            <a:r>
              <a:rPr lang="ru-RU" sz="2400" dirty="0"/>
              <a:t> </a:t>
            </a:r>
            <a:r>
              <a:rPr lang="ru-RU" sz="2400" dirty="0" err="1"/>
              <a:t>үй</a:t>
            </a:r>
            <a:r>
              <a:rPr lang="ru-RU" sz="2400" dirty="0"/>
              <a:t> </a:t>
            </a:r>
            <a:r>
              <a:rPr lang="ru-RU" sz="2400" dirty="0" err="1"/>
              <a:t>қызметін</a:t>
            </a:r>
            <a:r>
              <a:rPr lang="ru-RU" sz="2400" dirty="0"/>
              <a:t> </a:t>
            </a:r>
            <a:r>
              <a:rPr lang="ru-RU" sz="2400" dirty="0" err="1"/>
              <a:t>көрсетуге</a:t>
            </a:r>
            <a:r>
              <a:rPr lang="ru-RU" sz="2400" dirty="0"/>
              <a:t> </a:t>
            </a:r>
            <a:r>
              <a:rPr lang="ru-RU" sz="2400" dirty="0" err="1"/>
              <a:t>тыйым</a:t>
            </a:r>
            <a:r>
              <a:rPr lang="ru-RU" sz="2400" dirty="0"/>
              <a:t> </a:t>
            </a:r>
            <a:r>
              <a:rPr lang="ru-RU" sz="2400" dirty="0" err="1"/>
              <a:t>салатын</a:t>
            </a:r>
            <a:r>
              <a:rPr lang="ru-RU" sz="2400" dirty="0"/>
              <a:t> "Хованская </a:t>
            </a:r>
            <a:r>
              <a:rPr lang="ru-RU" sz="2400" dirty="0" err="1"/>
              <a:t>Заңы</a:t>
            </a:r>
            <a:r>
              <a:rPr lang="ru-RU" sz="2400" dirty="0"/>
              <a:t>" </a:t>
            </a:r>
            <a:r>
              <a:rPr lang="ru-RU" sz="2400" dirty="0" err="1"/>
              <a:t>күшіне</a:t>
            </a:r>
            <a:r>
              <a:rPr lang="ru-RU" sz="2400" dirty="0"/>
              <a:t> </a:t>
            </a:r>
            <a:r>
              <a:rPr lang="ru-RU" sz="2400" dirty="0" err="1"/>
              <a:t>енгеннен</a:t>
            </a:r>
            <a:r>
              <a:rPr lang="ru-RU" sz="2400" dirty="0"/>
              <a:t> </a:t>
            </a:r>
            <a:r>
              <a:rPr lang="ru-RU" sz="2400" dirty="0" err="1"/>
              <a:t>кейін</a:t>
            </a:r>
            <a:r>
              <a:rPr lang="ru-RU" sz="2400" dirty="0"/>
              <a:t> </a:t>
            </a:r>
            <a:r>
              <a:rPr lang="ru-RU" sz="2400" dirty="0" err="1"/>
              <a:t>бүкіл</a:t>
            </a:r>
            <a:r>
              <a:rPr lang="ru-RU" sz="2400" dirty="0"/>
              <a:t> </a:t>
            </a:r>
            <a:r>
              <a:rPr lang="ru-RU" sz="2400" dirty="0" err="1"/>
              <a:t>Мәскеуде</a:t>
            </a:r>
            <a:r>
              <a:rPr lang="ru-RU" sz="2400" dirty="0"/>
              <a:t> </a:t>
            </a:r>
            <a:r>
              <a:rPr lang="ru-RU" sz="2400" dirty="0" err="1"/>
              <a:t>пәтер</a:t>
            </a:r>
            <a:r>
              <a:rPr lang="ru-RU" sz="2400" dirty="0"/>
              <a:t> </a:t>
            </a:r>
            <a:r>
              <a:rPr lang="ru-RU" sz="2400" dirty="0" err="1"/>
              <a:t>типіндегі</a:t>
            </a:r>
            <a:r>
              <a:rPr lang="ru-RU" sz="2400" dirty="0"/>
              <a:t> </a:t>
            </a:r>
            <a:r>
              <a:rPr lang="ru-RU" sz="2400" dirty="0" err="1"/>
              <a:t>бірде-бір</a:t>
            </a:r>
            <a:r>
              <a:rPr lang="ru-RU" sz="2400" dirty="0"/>
              <a:t> </a:t>
            </a:r>
            <a:r>
              <a:rPr lang="ru-RU" sz="2400" dirty="0" err="1"/>
              <a:t>жатақхана</a:t>
            </a:r>
            <a:r>
              <a:rPr lang="ru-RU" sz="2400" dirty="0"/>
              <a:t> </a:t>
            </a:r>
            <a:r>
              <a:rPr lang="ru-RU" sz="2400" dirty="0" err="1"/>
              <a:t>қалмады</a:t>
            </a:r>
            <a:r>
              <a:rPr lang="ru-RU" sz="2400" dirty="0"/>
              <a:t>.</a:t>
            </a:r>
          </a:p>
        </p:txBody>
      </p:sp>
      <p:pic>
        <p:nvPicPr>
          <p:cNvPr id="3074" name="Picture 2" descr="Общежития квартирного, блочного, секционного и коридорного типа: чем они  отличаются и где условия проживания лучше">
            <a:extLst>
              <a:ext uri="{FF2B5EF4-FFF2-40B4-BE49-F238E27FC236}">
                <a16:creationId xmlns:a16="http://schemas.microsoft.com/office/drawing/2014/main" id="{F42C5483-7F07-410B-B227-428883197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01" y="2132856"/>
            <a:ext cx="5193042" cy="347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12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85EAD-239D-40B3-A15E-19B2FEA8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Қонақ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типтес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D55E5-EE39-4871-8EC1-54DC9BCC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1701302"/>
            <a:ext cx="9601200" cy="15967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 </a:t>
            </a:r>
            <a:r>
              <a:rPr lang="ru-RU" dirty="0" err="1"/>
              <a:t>жағдайларды</a:t>
            </a:r>
            <a:r>
              <a:rPr lang="ru-RU" dirty="0"/>
              <a:t> </a:t>
            </a:r>
            <a:r>
              <a:rPr lang="ru-RU" dirty="0" err="1"/>
              <a:t>ұсынады</a:t>
            </a:r>
            <a:r>
              <a:rPr lang="ru-RU" dirty="0"/>
              <a:t>.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жиһаздармен</a:t>
            </a:r>
            <a:r>
              <a:rPr lang="ru-RU" dirty="0"/>
              <a:t>,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кереуеттермен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жуынатын</a:t>
            </a:r>
            <a:r>
              <a:rPr lang="ru-RU" dirty="0"/>
              <a:t> </a:t>
            </a:r>
            <a:r>
              <a:rPr lang="ru-RU" dirty="0" err="1"/>
              <a:t>бөлмелермен</a:t>
            </a:r>
            <a:r>
              <a:rPr lang="ru-RU" dirty="0"/>
              <a:t> 1-4 </a:t>
            </a:r>
            <a:r>
              <a:rPr lang="ru-RU" dirty="0" err="1"/>
              <a:t>орындық</a:t>
            </a:r>
            <a:r>
              <a:rPr lang="ru-RU" dirty="0"/>
              <a:t> кем </a:t>
            </a:r>
            <a:r>
              <a:rPr lang="ru-RU" dirty="0" err="1"/>
              <a:t>дегенде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бөлме</a:t>
            </a:r>
            <a:r>
              <a:rPr lang="ru-RU" dirty="0"/>
              <a:t> бар.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кондиционерлер</a:t>
            </a:r>
            <a:r>
              <a:rPr lang="ru-RU" dirty="0"/>
              <a:t>, </a:t>
            </a:r>
            <a:r>
              <a:rPr lang="ru-RU" dirty="0" err="1"/>
              <a:t>Теледидарлар</a:t>
            </a:r>
            <a:r>
              <a:rPr lang="ru-RU" dirty="0"/>
              <a:t> </a:t>
            </a:r>
            <a:r>
              <a:rPr lang="ru-RU" dirty="0" err="1"/>
              <a:t>орнатады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ас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ұйымдастырады</a:t>
            </a:r>
            <a:r>
              <a:rPr lang="ru-RU" dirty="0"/>
              <a:t>.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жатақханалардағы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қонақ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бөлмелеріне</a:t>
            </a:r>
            <a:r>
              <a:rPr lang="ru-RU" dirty="0"/>
              <a:t> </a:t>
            </a:r>
            <a:r>
              <a:rPr lang="ru-RU" dirty="0" err="1"/>
              <a:t>ұқсайды</a:t>
            </a:r>
            <a:r>
              <a:rPr lang="ru-RU" dirty="0"/>
              <a:t>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әлдеқайда</a:t>
            </a:r>
            <a:r>
              <a:rPr lang="ru-RU" dirty="0"/>
              <a:t> аз.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балалы</a:t>
            </a:r>
            <a:r>
              <a:rPr lang="ru-RU" dirty="0"/>
              <a:t> </a:t>
            </a:r>
            <a:r>
              <a:rPr lang="ru-RU" dirty="0" err="1"/>
              <a:t>отбасылар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 </a:t>
            </a:r>
            <a:r>
              <a:rPr lang="ru-RU" dirty="0" err="1"/>
              <a:t>нұсқа</a:t>
            </a:r>
            <a:r>
              <a:rPr lang="ru-RU" dirty="0"/>
              <a:t>.</a:t>
            </a:r>
          </a:p>
        </p:txBody>
      </p:sp>
      <p:pic>
        <p:nvPicPr>
          <p:cNvPr id="4098" name="Picture 2" descr="Общежития гостиничного типа в Москве | Управ-Дом">
            <a:extLst>
              <a:ext uri="{FF2B5EF4-FFF2-40B4-BE49-F238E27FC236}">
                <a16:creationId xmlns:a16="http://schemas.microsoft.com/office/drawing/2014/main" id="{1B85E606-33E7-496B-8841-F7E4AB12B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124" y="3270431"/>
            <a:ext cx="5030688" cy="282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86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06AF7-7883-4EB1-B6E7-36C1D6436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1124744"/>
            <a:ext cx="9601200" cy="1143000"/>
          </a:xfrm>
        </p:spPr>
        <p:txBody>
          <a:bodyPr/>
          <a:lstStyle/>
          <a:p>
            <a:pPr algn="ctr"/>
            <a:r>
              <a:rPr lang="ru-RU" dirty="0" err="1"/>
              <a:t>Жатақханалардағы</a:t>
            </a:r>
            <a:r>
              <a:rPr lang="ru-RU" dirty="0"/>
              <a:t> </a:t>
            </a:r>
            <a:r>
              <a:rPr lang="ru-RU" dirty="0" err="1"/>
              <a:t>бөлмелердің</a:t>
            </a:r>
            <a:r>
              <a:rPr lang="ru-RU" dirty="0"/>
              <a:t> (</a:t>
            </a:r>
            <a:r>
              <a:rPr lang="ru-RU" dirty="0" err="1"/>
              <a:t>үй-жайлардың</a:t>
            </a:r>
            <a:r>
              <a:rPr lang="ru-RU" dirty="0"/>
              <a:t>) </a:t>
            </a:r>
            <a:r>
              <a:rPr lang="ru-RU" dirty="0" err="1"/>
              <a:t>түрлері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94A5C1-9AA3-4804-A47A-82C584B48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348880"/>
            <a:ext cx="9781728" cy="504056"/>
          </a:xfrm>
        </p:spPr>
        <p:txBody>
          <a:bodyPr numCol="1"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 err="1"/>
              <a:t>Тұрғын</a:t>
            </a:r>
            <a:r>
              <a:rPr lang="ru-RU" sz="8000" dirty="0"/>
              <a:t> </a:t>
            </a:r>
            <a:r>
              <a:rPr lang="ru-RU" sz="8000" dirty="0" err="1"/>
              <a:t>бөлмелер</a:t>
            </a:r>
            <a:r>
              <a:rPr lang="ru-RU" sz="8000" dirty="0"/>
              <a:t>                                     </a:t>
            </a:r>
            <a:r>
              <a:rPr lang="ru-RU" sz="8000" dirty="0" err="1"/>
              <a:t>Тұрғын</a:t>
            </a:r>
            <a:r>
              <a:rPr lang="ru-RU" sz="8000" dirty="0"/>
              <a:t> </a:t>
            </a:r>
            <a:r>
              <a:rPr lang="ru-RU" sz="8000" dirty="0" err="1"/>
              <a:t>емес</a:t>
            </a:r>
            <a:r>
              <a:rPr lang="ru-RU" sz="8000" dirty="0"/>
              <a:t> </a:t>
            </a:r>
            <a:r>
              <a:rPr lang="ru-RU" sz="8000" dirty="0" err="1"/>
              <a:t>бөлмелер</a:t>
            </a:r>
            <a:endParaRPr lang="ru-RU" sz="8000" dirty="0"/>
          </a:p>
          <a:p>
            <a:pPr marL="0" indent="0" algn="ctr">
              <a:buNone/>
            </a:pPr>
            <a:br>
              <a:rPr lang="ru-RU" sz="1800" dirty="0"/>
            </a:br>
            <a:endParaRPr lang="ru-RU" sz="1800" dirty="0"/>
          </a:p>
        </p:txBody>
      </p:sp>
      <p:pic>
        <p:nvPicPr>
          <p:cNvPr id="5122" name="Picture 2" descr="Приватизация комнаты в общежитии | ww-w.su">
            <a:extLst>
              <a:ext uri="{FF2B5EF4-FFF2-40B4-BE49-F238E27FC236}">
                <a16:creationId xmlns:a16="http://schemas.microsoft.com/office/drawing/2014/main" id="{71CF8296-5FCA-4B1F-8C06-FD5C5EA76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63" y="2708920"/>
            <a:ext cx="4448313" cy="314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рачечный вендинг или ландромат в действии. | Пикабу">
            <a:extLst>
              <a:ext uri="{FF2B5EF4-FFF2-40B4-BE49-F238E27FC236}">
                <a16:creationId xmlns:a16="http://schemas.microsoft.com/office/drawing/2014/main" id="{09B16178-1841-4650-BF96-E52D57143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9" r="25556"/>
          <a:stretch/>
        </p:blipFill>
        <p:spPr bwMode="auto">
          <a:xfrm>
            <a:off x="5643034" y="2708920"/>
            <a:ext cx="2152726" cy="273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Белгородский государственный национальный исследовательский университет -  Общежитие №2">
            <a:extLst>
              <a:ext uri="{FF2B5EF4-FFF2-40B4-BE49-F238E27FC236}">
                <a16:creationId xmlns:a16="http://schemas.microsoft.com/office/drawing/2014/main" id="{07228E59-1C72-4B3B-929C-FEF7D98DC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737" y="3041562"/>
            <a:ext cx="2945905" cy="220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96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65C89-1F39-4C39-A472-1ABE23D2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838200"/>
            <a:ext cx="9601200" cy="1143000"/>
          </a:xfrm>
        </p:spPr>
        <p:txBody>
          <a:bodyPr/>
          <a:lstStyle/>
          <a:p>
            <a:pPr algn="ctr"/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br>
              <a:rPr lang="ru-RU" dirty="0"/>
            </a:br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EC97C7E7-6839-4809-A304-1051AC01F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676400"/>
            <a:ext cx="8917632" cy="4343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err="1"/>
              <a:t>Оларға</a:t>
            </a:r>
            <a:r>
              <a:rPr lang="ru-RU" dirty="0"/>
              <a:t> </a:t>
            </a:r>
            <a:r>
              <a:rPr lang="ru-RU" dirty="0" err="1"/>
              <a:t>тұруға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 </a:t>
            </a:r>
            <a:r>
              <a:rPr lang="ru-RU" dirty="0" err="1"/>
              <a:t>Яғни</a:t>
            </a:r>
            <a:r>
              <a:rPr lang="ru-RU" dirty="0"/>
              <a:t>, </a:t>
            </a:r>
            <a:r>
              <a:rPr lang="ru-RU" dirty="0" err="1"/>
              <a:t>жатын</a:t>
            </a:r>
            <a:r>
              <a:rPr lang="ru-RU" dirty="0"/>
              <a:t> </a:t>
            </a:r>
            <a:r>
              <a:rPr lang="ru-RU" dirty="0" err="1"/>
              <a:t>бөлмелері</a:t>
            </a:r>
            <a:r>
              <a:rPr lang="ru-RU" dirty="0"/>
              <a:t> бар </a:t>
            </a:r>
            <a:r>
              <a:rPr lang="ru-RU" dirty="0" err="1"/>
              <a:t>бөлмелер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(</a:t>
            </a:r>
            <a:r>
              <a:rPr lang="ru-RU" dirty="0" err="1"/>
              <a:t>жатақханаларда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төсек-орын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). </a:t>
            </a:r>
            <a:r>
              <a:rPr lang="ru-RU" dirty="0" err="1"/>
              <a:t>Төсек-орындық</a:t>
            </a:r>
            <a:r>
              <a:rPr lang="ru-RU" dirty="0"/>
              <a:t> </a:t>
            </a:r>
            <a:r>
              <a:rPr lang="ru-RU" dirty="0" err="1"/>
              <a:t>бөлмеде</a:t>
            </a:r>
            <a:r>
              <a:rPr lang="ru-RU" dirty="0"/>
              <a:t> </a:t>
            </a:r>
            <a:r>
              <a:rPr lang="ru-RU" dirty="0" err="1"/>
              <a:t>есептеледі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баспана.Бөлмелерде</a:t>
            </a:r>
            <a:r>
              <a:rPr lang="ru-RU" dirty="0"/>
              <a:t> орта </a:t>
            </a:r>
            <a:r>
              <a:rPr lang="ru-RU" dirty="0" err="1"/>
              <a:t>есеппен</a:t>
            </a:r>
            <a:r>
              <a:rPr lang="ru-RU" dirty="0"/>
              <a:t> 6-дан 10-ға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төсек-орын</a:t>
            </a:r>
            <a:r>
              <a:rPr lang="ru-RU" dirty="0"/>
              <a:t> бар.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соншалықты</a:t>
            </a:r>
            <a:r>
              <a:rPr lang="ru-RU" dirty="0"/>
              <a:t> </a:t>
            </a:r>
            <a:r>
              <a:rPr lang="ru-RU" dirty="0" err="1"/>
              <a:t>кең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бар, </a:t>
            </a:r>
            <a:r>
              <a:rPr lang="ru-RU" dirty="0" err="1"/>
              <a:t>оларда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20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да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тұра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Отбасылық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2-4 </a:t>
            </a:r>
            <a:r>
              <a:rPr lang="ru-RU" dirty="0" err="1"/>
              <a:t>адамға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. </a:t>
            </a:r>
            <a:r>
              <a:rPr lang="ru-RU" dirty="0" err="1"/>
              <a:t>Сондай-ақ</a:t>
            </a:r>
            <a:r>
              <a:rPr lang="ru-RU" dirty="0"/>
              <a:t>, 1 </a:t>
            </a:r>
            <a:r>
              <a:rPr lang="ru-RU" dirty="0" err="1"/>
              <a:t>ұйықтайтын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бар. </a:t>
            </a:r>
            <a:r>
              <a:rPr lang="ru-RU" dirty="0" err="1"/>
              <a:t>Әйелдер</a:t>
            </a:r>
            <a:r>
              <a:rPr lang="ru-RU" dirty="0"/>
              <a:t>, </a:t>
            </a:r>
            <a:r>
              <a:rPr lang="ru-RU" dirty="0" err="1"/>
              <a:t>әдетте</a:t>
            </a:r>
            <a:r>
              <a:rPr lang="ru-RU" dirty="0"/>
              <a:t>, ер </a:t>
            </a:r>
            <a:r>
              <a:rPr lang="ru-RU" dirty="0" err="1"/>
              <a:t>адамдардан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тұрады-олар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блоктар</a:t>
            </a:r>
            <a:r>
              <a:rPr lang="ru-RU" dirty="0"/>
              <a:t> </a:t>
            </a:r>
            <a:r>
              <a:rPr lang="ru-RU" dirty="0" err="1"/>
              <a:t>бөлінеді.Қарапайым</a:t>
            </a:r>
            <a:r>
              <a:rPr lang="ru-RU" dirty="0"/>
              <a:t> </a:t>
            </a:r>
            <a:r>
              <a:rPr lang="ru-RU" dirty="0" err="1"/>
              <a:t>жатақханаларда</a:t>
            </a:r>
            <a:r>
              <a:rPr lang="ru-RU" dirty="0"/>
              <a:t> </a:t>
            </a:r>
            <a:r>
              <a:rPr lang="ru-RU" dirty="0" err="1"/>
              <a:t>бөлмелер</a:t>
            </a:r>
            <a:r>
              <a:rPr lang="ru-RU" dirty="0"/>
              <a:t> </a:t>
            </a:r>
            <a:r>
              <a:rPr lang="ru-RU" dirty="0" err="1"/>
              <a:t>ескі</a:t>
            </a:r>
            <a:r>
              <a:rPr lang="ru-RU" dirty="0"/>
              <a:t> </a:t>
            </a:r>
            <a:r>
              <a:rPr lang="ru-RU" dirty="0" err="1"/>
              <a:t>төсеніштері</a:t>
            </a:r>
            <a:r>
              <a:rPr lang="ru-RU" dirty="0"/>
              <a:t> бар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кереуеттермен</a:t>
            </a:r>
            <a:r>
              <a:rPr lang="ru-RU" dirty="0"/>
              <a:t> </a:t>
            </a:r>
            <a:r>
              <a:rPr lang="ru-RU" dirty="0" err="1"/>
              <a:t>жабдықталған</a:t>
            </a:r>
            <a:r>
              <a:rPr lang="ru-RU" dirty="0"/>
              <a:t>. </a:t>
            </a:r>
            <a:r>
              <a:rPr lang="ru-RU" dirty="0" err="1"/>
              <a:t>Жатақханаларда</a:t>
            </a:r>
            <a:r>
              <a:rPr lang="ru-RU" dirty="0"/>
              <a:t> </a:t>
            </a:r>
            <a:r>
              <a:rPr lang="ru-RU" dirty="0" err="1"/>
              <a:t>жиһаздың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бар: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жарым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орынды</a:t>
            </a:r>
            <a:r>
              <a:rPr lang="ru-RU" dirty="0"/>
              <a:t> </a:t>
            </a:r>
            <a:r>
              <a:rPr lang="ru-RU" dirty="0" err="1"/>
              <a:t>кереуеттер</a:t>
            </a:r>
            <a:r>
              <a:rPr lang="ru-RU" dirty="0"/>
              <a:t>, </a:t>
            </a:r>
            <a:r>
              <a:rPr lang="ru-RU" dirty="0" err="1"/>
              <a:t>құлыпталатын</a:t>
            </a:r>
            <a:r>
              <a:rPr lang="ru-RU" dirty="0"/>
              <a:t> </a:t>
            </a:r>
            <a:r>
              <a:rPr lang="ru-RU" dirty="0" err="1"/>
              <a:t>тартпалар</a:t>
            </a:r>
            <a:r>
              <a:rPr lang="ru-RU" dirty="0"/>
              <a:t>, </a:t>
            </a:r>
            <a:r>
              <a:rPr lang="ru-RU" dirty="0" err="1"/>
              <a:t>үстелдер</a:t>
            </a:r>
            <a:r>
              <a:rPr lang="ru-RU" dirty="0"/>
              <a:t> мен </a:t>
            </a:r>
            <a:r>
              <a:rPr lang="ru-RU" dirty="0" err="1"/>
              <a:t>орындықтар</a:t>
            </a:r>
            <a:r>
              <a:rPr lang="ru-RU" dirty="0"/>
              <a:t>, </a:t>
            </a:r>
            <a:r>
              <a:rPr lang="ru-RU" dirty="0" err="1"/>
              <a:t>киім</a:t>
            </a:r>
            <a:r>
              <a:rPr lang="ru-RU" dirty="0"/>
              <a:t> мен </a:t>
            </a:r>
            <a:r>
              <a:rPr lang="ru-RU" dirty="0" err="1"/>
              <a:t>ыдыс-аяққа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шкафтар</a:t>
            </a:r>
            <a:r>
              <a:rPr lang="ru-RU" dirty="0"/>
              <a:t>.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теледидарлар</a:t>
            </a:r>
            <a:r>
              <a:rPr lang="ru-RU" dirty="0"/>
              <a:t>, </a:t>
            </a:r>
            <a:r>
              <a:rPr lang="ru-RU" dirty="0" err="1"/>
              <a:t>тоңазытқыштар</a:t>
            </a:r>
            <a:r>
              <a:rPr lang="ru-RU" dirty="0"/>
              <a:t>,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шайнектері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микротолқынды</a:t>
            </a:r>
            <a:r>
              <a:rPr lang="ru-RU" dirty="0"/>
              <a:t> </a:t>
            </a:r>
            <a:r>
              <a:rPr lang="ru-RU" dirty="0" err="1"/>
              <a:t>пештер</a:t>
            </a:r>
            <a:r>
              <a:rPr lang="ru-RU" dirty="0"/>
              <a:t> </a:t>
            </a:r>
            <a:r>
              <a:rPr lang="ru-RU" dirty="0" err="1"/>
              <a:t>орнатылады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044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2C151D-305A-4482-BDFD-05F95DAC3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692696"/>
            <a:ext cx="9601200" cy="551656"/>
          </a:xfrm>
        </p:spPr>
        <p:txBody>
          <a:bodyPr/>
          <a:lstStyle/>
          <a:p>
            <a:pPr algn="ctr"/>
            <a:r>
              <a:rPr lang="kk-KZ" dirty="0"/>
              <a:t>Тұрғын емес бөлмелер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9B331F-3A24-4312-8F56-A631AC244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1244352"/>
            <a:ext cx="9601200" cy="4992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dirty="0" err="1"/>
              <a:t>Тұрғын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 </a:t>
            </a:r>
            <a:r>
              <a:rPr lang="ru-RU" sz="1600" dirty="0" err="1"/>
              <a:t>үй-жайларға</a:t>
            </a:r>
            <a:r>
              <a:rPr lang="ru-RU" sz="1600" dirty="0"/>
              <a:t> </a:t>
            </a:r>
            <a:r>
              <a:rPr lang="ru-RU" sz="1600" dirty="0" err="1"/>
              <a:t>дәліз</a:t>
            </a:r>
            <a:r>
              <a:rPr lang="ru-RU" sz="1600" dirty="0"/>
              <a:t>, ас </a:t>
            </a:r>
            <a:r>
              <a:rPr lang="ru-RU" sz="1600" dirty="0" err="1"/>
              <a:t>үй</a:t>
            </a:r>
            <a:r>
              <a:rPr lang="ru-RU" sz="1600" dirty="0"/>
              <a:t>, ванна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дәретхана</a:t>
            </a:r>
            <a:r>
              <a:rPr lang="ru-RU" sz="1600" dirty="0"/>
              <a:t>, </a:t>
            </a:r>
            <a:r>
              <a:rPr lang="ru-RU" sz="1600" dirty="0" err="1"/>
              <a:t>сондай-ақ</a:t>
            </a:r>
            <a:r>
              <a:rPr lang="ru-RU" sz="1600" dirty="0"/>
              <a:t> </a:t>
            </a:r>
            <a:r>
              <a:rPr lang="ru-RU" sz="1600" dirty="0" err="1"/>
              <a:t>басқа</a:t>
            </a:r>
            <a:r>
              <a:rPr lang="ru-RU" sz="1600" dirty="0"/>
              <a:t> да </a:t>
            </a:r>
            <a:r>
              <a:rPr lang="ru-RU" sz="1600" dirty="0" err="1"/>
              <a:t>жалпы</a:t>
            </a:r>
            <a:r>
              <a:rPr lang="ru-RU" sz="1600" dirty="0"/>
              <a:t> </a:t>
            </a:r>
            <a:r>
              <a:rPr lang="ru-RU" sz="1600" dirty="0" err="1"/>
              <a:t>пайдалану</a:t>
            </a:r>
            <a:r>
              <a:rPr lang="ru-RU" sz="1600" dirty="0"/>
              <a:t> </a:t>
            </a:r>
            <a:r>
              <a:rPr lang="ru-RU" sz="1600" dirty="0" err="1"/>
              <a:t>бөлмелері</a:t>
            </a:r>
            <a:r>
              <a:rPr lang="ru-RU" sz="1600" dirty="0"/>
              <a:t> </a:t>
            </a:r>
            <a:r>
              <a:rPr lang="ru-RU" sz="1600" dirty="0" err="1"/>
              <a:t>жатады</a:t>
            </a:r>
            <a:r>
              <a:rPr lang="ru-RU" sz="1600" dirty="0"/>
              <a:t>. </a:t>
            </a:r>
          </a:p>
          <a:p>
            <a:pPr marL="0" indent="0" algn="ctr">
              <a:buNone/>
            </a:pPr>
            <a:r>
              <a:rPr lang="ru-RU" sz="1600" dirty="0" err="1"/>
              <a:t>Кейбір</a:t>
            </a:r>
            <a:r>
              <a:rPr lang="ru-RU" sz="1600" dirty="0"/>
              <a:t> </a:t>
            </a:r>
            <a:r>
              <a:rPr lang="ru-RU" sz="1600" dirty="0" err="1"/>
              <a:t>жатақханаларда</a:t>
            </a:r>
            <a:r>
              <a:rPr lang="ru-RU" sz="1600" dirty="0"/>
              <a:t> </a:t>
            </a:r>
            <a:r>
              <a:rPr lang="ru-RU" sz="1600" dirty="0" err="1"/>
              <a:t>бүкіл</a:t>
            </a:r>
            <a:r>
              <a:rPr lang="ru-RU" sz="1600" dirty="0"/>
              <a:t> </a:t>
            </a:r>
            <a:r>
              <a:rPr lang="ru-RU" sz="1600" dirty="0" err="1"/>
              <a:t>ғимаратқа</a:t>
            </a:r>
            <a:r>
              <a:rPr lang="ru-RU" sz="1600" dirty="0"/>
              <a:t> тек </a:t>
            </a:r>
            <a:r>
              <a:rPr lang="ru-RU" sz="1600" dirty="0" err="1"/>
              <a:t>екі</a:t>
            </a:r>
            <a:r>
              <a:rPr lang="ru-RU" sz="1600" dirty="0"/>
              <a:t> </a:t>
            </a:r>
            <a:r>
              <a:rPr lang="ru-RU" sz="1600" dirty="0" err="1"/>
              <a:t>жуынатын</a:t>
            </a:r>
            <a:r>
              <a:rPr lang="ru-RU" sz="1600" dirty="0"/>
              <a:t> </a:t>
            </a:r>
            <a:r>
              <a:rPr lang="ru-RU" sz="1600" dirty="0" err="1"/>
              <a:t>бөлме</a:t>
            </a:r>
            <a:r>
              <a:rPr lang="ru-RU" sz="1600" dirty="0"/>
              <a:t> бар: </a:t>
            </a:r>
            <a:r>
              <a:rPr lang="ru-RU" sz="1600" dirty="0" err="1"/>
              <a:t>әйелдер</a:t>
            </a:r>
            <a:r>
              <a:rPr lang="ru-RU" sz="1600" dirty="0"/>
              <a:t> мен </a:t>
            </a:r>
            <a:r>
              <a:rPr lang="ru-RU" sz="1600" dirty="0" err="1"/>
              <a:t>ерлер</a:t>
            </a:r>
            <a:r>
              <a:rPr lang="ru-RU" sz="1600" dirty="0"/>
              <a:t>, ал </a:t>
            </a:r>
            <a:r>
              <a:rPr lang="ru-RU" sz="1600" dirty="0" err="1"/>
              <a:t>басқаларында</a:t>
            </a:r>
            <a:r>
              <a:rPr lang="ru-RU" sz="1600" dirty="0"/>
              <a:t> - </a:t>
            </a:r>
            <a:r>
              <a:rPr lang="ru-RU" sz="1600" dirty="0" err="1"/>
              <a:t>бірнеше</a:t>
            </a:r>
            <a:r>
              <a:rPr lang="ru-RU" sz="1600" dirty="0"/>
              <a:t> </a:t>
            </a:r>
            <a:r>
              <a:rPr lang="ru-RU" sz="1600" dirty="0" err="1"/>
              <a:t>қабатта</a:t>
            </a:r>
            <a:r>
              <a:rPr lang="ru-RU" sz="1600" dirty="0"/>
              <a:t>. Ас </a:t>
            </a:r>
            <a:r>
              <a:rPr lang="ru-RU" sz="1600" dirty="0" err="1"/>
              <a:t>үйде</a:t>
            </a:r>
            <a:r>
              <a:rPr lang="ru-RU" sz="1600" dirty="0"/>
              <a:t> </a:t>
            </a:r>
            <a:r>
              <a:rPr lang="ru-RU" sz="1600" dirty="0" err="1"/>
              <a:t>пештер</a:t>
            </a:r>
            <a:r>
              <a:rPr lang="ru-RU" sz="1600" dirty="0"/>
              <a:t> мен </a:t>
            </a:r>
            <a:r>
              <a:rPr lang="ru-RU" sz="1600" dirty="0" err="1"/>
              <a:t>раковиналар</a:t>
            </a:r>
            <a:r>
              <a:rPr lang="ru-RU" sz="1600" dirty="0"/>
              <a:t> </a:t>
            </a:r>
            <a:r>
              <a:rPr lang="ru-RU" sz="1600" dirty="0" err="1"/>
              <a:t>орнатылған</a:t>
            </a:r>
            <a:r>
              <a:rPr lang="ru-RU" sz="1600" dirty="0"/>
              <a:t>, </a:t>
            </a:r>
            <a:r>
              <a:rPr lang="ru-RU" sz="1600" dirty="0" err="1"/>
              <a:t>сонымен</a:t>
            </a:r>
            <a:r>
              <a:rPr lang="ru-RU" sz="1600" dirty="0"/>
              <a:t> </a:t>
            </a:r>
            <a:r>
              <a:rPr lang="ru-RU" sz="1600" dirty="0" err="1"/>
              <a:t>қатар</a:t>
            </a:r>
            <a:r>
              <a:rPr lang="ru-RU" sz="1600" dirty="0"/>
              <a:t> </a:t>
            </a:r>
            <a:r>
              <a:rPr lang="ru-RU" sz="1600" dirty="0" err="1"/>
              <a:t>кішкене</a:t>
            </a:r>
            <a:r>
              <a:rPr lang="ru-RU" sz="1600" dirty="0"/>
              <a:t> </a:t>
            </a:r>
            <a:r>
              <a:rPr lang="ru-RU" sz="1600" dirty="0" err="1"/>
              <a:t>асхана</a:t>
            </a:r>
            <a:r>
              <a:rPr lang="ru-RU" sz="1600" dirty="0"/>
              <a:t> </a:t>
            </a:r>
            <a:r>
              <a:rPr lang="ru-RU" sz="1600" dirty="0" err="1"/>
              <a:t>ұйымдастырылған.Егер</a:t>
            </a:r>
            <a:r>
              <a:rPr lang="ru-RU" sz="1600" dirty="0"/>
              <a:t> </a:t>
            </a:r>
            <a:r>
              <a:rPr lang="ru-RU" sz="1600" dirty="0" err="1"/>
              <a:t>жатақханада</a:t>
            </a:r>
            <a:r>
              <a:rPr lang="ru-RU" sz="1600" dirty="0"/>
              <a:t> ас </a:t>
            </a:r>
            <a:r>
              <a:rPr lang="ru-RU" sz="1600" dirty="0" err="1"/>
              <a:t>үй</a:t>
            </a:r>
            <a:r>
              <a:rPr lang="ru-RU" sz="1600" dirty="0"/>
              <a:t> мен </a:t>
            </a:r>
            <a:r>
              <a:rPr lang="ru-RU" sz="1600" dirty="0" err="1"/>
              <a:t>жуынатын</a:t>
            </a:r>
            <a:r>
              <a:rPr lang="ru-RU" sz="1600" dirty="0"/>
              <a:t> </a:t>
            </a:r>
            <a:r>
              <a:rPr lang="ru-RU" sz="1600" dirty="0" err="1"/>
              <a:t>бөлме</a:t>
            </a:r>
            <a:r>
              <a:rPr lang="ru-RU" sz="1600" dirty="0"/>
              <a:t> </a:t>
            </a:r>
            <a:r>
              <a:rPr lang="ru-RU" sz="1600" dirty="0" err="1"/>
              <a:t>қажет</a:t>
            </a:r>
            <a:r>
              <a:rPr lang="ru-RU" sz="1600" dirty="0"/>
              <a:t> </a:t>
            </a:r>
            <a:r>
              <a:rPr lang="ru-RU" sz="1600" dirty="0" err="1"/>
              <a:t>болса</a:t>
            </a:r>
            <a:r>
              <a:rPr lang="ru-RU" sz="1600" dirty="0"/>
              <a:t>, </a:t>
            </a:r>
            <a:r>
              <a:rPr lang="ru-RU" sz="1600" dirty="0" err="1"/>
              <a:t>онда</a:t>
            </a:r>
            <a:r>
              <a:rPr lang="ru-RU" sz="1600" dirty="0"/>
              <a:t> </a:t>
            </a:r>
            <a:r>
              <a:rPr lang="ru-RU" sz="1600" dirty="0" err="1"/>
              <a:t>басқа</a:t>
            </a:r>
            <a:r>
              <a:rPr lang="ru-RU" sz="1600" dirty="0"/>
              <a:t> </a:t>
            </a:r>
            <a:r>
              <a:rPr lang="ru-RU" sz="1600" dirty="0" err="1"/>
              <a:t>қоғамдық</a:t>
            </a:r>
            <a:r>
              <a:rPr lang="ru-RU" sz="1600" dirty="0"/>
              <a:t> </a:t>
            </a:r>
            <a:r>
              <a:rPr lang="ru-RU" sz="1600" dirty="0" err="1"/>
              <a:t>бөлмелер</a:t>
            </a:r>
            <a:r>
              <a:rPr lang="ru-RU" sz="1600" dirty="0"/>
              <a:t> </a:t>
            </a:r>
            <a:r>
              <a:rPr lang="ru-RU" sz="1600" dirty="0" err="1"/>
              <a:t>барлық</a:t>
            </a:r>
            <a:r>
              <a:rPr lang="ru-RU" sz="1600" dirty="0"/>
              <a:t> </a:t>
            </a:r>
            <a:r>
              <a:rPr lang="ru-RU" sz="1600" dirty="0" err="1"/>
              <a:t>жерде</a:t>
            </a:r>
            <a:r>
              <a:rPr lang="ru-RU" sz="1600" dirty="0"/>
              <a:t> бола </a:t>
            </a:r>
            <a:r>
              <a:rPr lang="ru-RU" sz="1600" dirty="0" err="1"/>
              <a:t>бермейді</a:t>
            </a:r>
            <a:r>
              <a:rPr lang="ru-RU" sz="1600" dirty="0"/>
              <a:t>. </a:t>
            </a:r>
            <a:r>
              <a:rPr lang="ru-RU" sz="1600" dirty="0" err="1"/>
              <a:t>Жалпы</a:t>
            </a:r>
            <a:r>
              <a:rPr lang="ru-RU" sz="1600" dirty="0"/>
              <a:t> </a:t>
            </a:r>
            <a:r>
              <a:rPr lang="ru-RU" sz="1600" dirty="0" err="1"/>
              <a:t>аймақтардың</a:t>
            </a:r>
            <a:r>
              <a:rPr lang="ru-RU" sz="1600" dirty="0"/>
              <a:t> </a:t>
            </a:r>
            <a:r>
              <a:rPr lang="ru-RU" sz="1600" dirty="0" err="1"/>
              <a:t>арасында</a:t>
            </a:r>
            <a:r>
              <a:rPr lang="ru-RU" sz="1600" dirty="0"/>
              <a:t>:</a:t>
            </a:r>
          </a:p>
          <a:p>
            <a:pPr algn="ctr"/>
            <a:r>
              <a:rPr lang="ru-RU" sz="1600" dirty="0" err="1"/>
              <a:t>Асхана</a:t>
            </a:r>
            <a:r>
              <a:rPr lang="ru-RU" sz="1600" dirty="0"/>
              <a:t>-ас </a:t>
            </a:r>
            <a:r>
              <a:rPr lang="ru-RU" sz="1600" dirty="0" err="1"/>
              <a:t>үйден</a:t>
            </a:r>
            <a:r>
              <a:rPr lang="ru-RU" sz="1600" dirty="0"/>
              <a:t> </a:t>
            </a:r>
            <a:r>
              <a:rPr lang="ru-RU" sz="1600" dirty="0" err="1"/>
              <a:t>бөлек</a:t>
            </a:r>
            <a:r>
              <a:rPr lang="ru-RU" sz="1600" dirty="0"/>
              <a:t> </a:t>
            </a:r>
            <a:r>
              <a:rPr lang="ru-RU" sz="1600" dirty="0" err="1"/>
              <a:t>тамақ</a:t>
            </a:r>
            <a:r>
              <a:rPr lang="ru-RU" sz="1600" dirty="0"/>
              <a:t> </a:t>
            </a:r>
            <a:r>
              <a:rPr lang="ru-RU" sz="1600" dirty="0" err="1"/>
              <a:t>ішетін</a:t>
            </a:r>
            <a:r>
              <a:rPr lang="ru-RU" sz="1600" dirty="0"/>
              <a:t> </a:t>
            </a:r>
            <a:r>
              <a:rPr lang="ru-RU" sz="1600" dirty="0" err="1"/>
              <a:t>бөлме</a:t>
            </a:r>
            <a:r>
              <a:rPr lang="ru-RU" sz="1600" dirty="0"/>
              <a:t>.</a:t>
            </a:r>
          </a:p>
          <a:p>
            <a:pPr algn="ctr"/>
            <a:r>
              <a:rPr lang="ru-RU" sz="1600" dirty="0" err="1"/>
              <a:t>Жұмсақ</a:t>
            </a:r>
            <a:r>
              <a:rPr lang="ru-RU" sz="1600" dirty="0"/>
              <a:t> </a:t>
            </a:r>
            <a:r>
              <a:rPr lang="ru-RU" sz="1600" dirty="0" err="1"/>
              <a:t>жиһаз</a:t>
            </a:r>
            <a:r>
              <a:rPr lang="ru-RU" sz="1600" dirty="0"/>
              <a:t>, </a:t>
            </a:r>
            <a:r>
              <a:rPr lang="ru-RU" sz="1600" dirty="0" err="1"/>
              <a:t>теледидар</a:t>
            </a:r>
            <a:r>
              <a:rPr lang="ru-RU" sz="1600" dirty="0"/>
              <a:t>, </a:t>
            </a:r>
            <a:r>
              <a:rPr lang="ru-RU" sz="1600" dirty="0" err="1"/>
              <a:t>кітап</a:t>
            </a:r>
            <a:r>
              <a:rPr lang="ru-RU" sz="1600" dirty="0"/>
              <a:t> </a:t>
            </a:r>
            <a:r>
              <a:rPr lang="ru-RU" sz="1600" dirty="0" err="1"/>
              <a:t>сөрелері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үстел</a:t>
            </a:r>
            <a:r>
              <a:rPr lang="ru-RU" sz="1600" dirty="0"/>
              <a:t> </a:t>
            </a:r>
            <a:r>
              <a:rPr lang="ru-RU" sz="1600" dirty="0" err="1"/>
              <a:t>ойындары</a:t>
            </a:r>
            <a:r>
              <a:rPr lang="ru-RU" sz="1600" dirty="0"/>
              <a:t> бар </a:t>
            </a:r>
            <a:r>
              <a:rPr lang="ru-RU" sz="1600" dirty="0" err="1"/>
              <a:t>демалыс</a:t>
            </a:r>
            <a:r>
              <a:rPr lang="ru-RU" sz="1600" dirty="0"/>
              <a:t> </a:t>
            </a:r>
            <a:r>
              <a:rPr lang="ru-RU" sz="1600" dirty="0" err="1"/>
              <a:t>бөлмесі</a:t>
            </a:r>
            <a:r>
              <a:rPr lang="ru-RU" sz="1600" dirty="0"/>
              <a:t>.</a:t>
            </a:r>
          </a:p>
          <a:p>
            <a:pPr algn="ctr"/>
            <a:r>
              <a:rPr lang="ru-RU" sz="1600" dirty="0" err="1"/>
              <a:t>Кір</a:t>
            </a:r>
            <a:r>
              <a:rPr lang="ru-RU" sz="1600" dirty="0"/>
              <a:t> </a:t>
            </a:r>
            <a:r>
              <a:rPr lang="ru-RU" sz="1600" dirty="0" err="1"/>
              <a:t>жуу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кептіру</a:t>
            </a:r>
            <a:r>
              <a:rPr lang="ru-RU" sz="1600" dirty="0"/>
              <a:t> </a:t>
            </a:r>
            <a:r>
              <a:rPr lang="ru-RU" sz="1600" dirty="0" err="1"/>
              <a:t>машиналары</a:t>
            </a:r>
            <a:r>
              <a:rPr lang="ru-RU" sz="1600" dirty="0"/>
              <a:t> </a:t>
            </a:r>
            <a:r>
              <a:rPr lang="ru-RU" sz="1600" dirty="0" err="1"/>
              <a:t>орнатылған</a:t>
            </a:r>
            <a:r>
              <a:rPr lang="ru-RU" sz="1600" dirty="0"/>
              <a:t> </a:t>
            </a:r>
            <a:r>
              <a:rPr lang="ru-RU" sz="1600" dirty="0" err="1"/>
              <a:t>кір</a:t>
            </a:r>
            <a:r>
              <a:rPr lang="ru-RU" sz="1600" dirty="0"/>
              <a:t> </a:t>
            </a:r>
            <a:r>
              <a:rPr lang="ru-RU" sz="1600" dirty="0" err="1"/>
              <a:t>жуатын</a:t>
            </a:r>
            <a:r>
              <a:rPr lang="ru-RU" sz="1600" dirty="0"/>
              <a:t> </a:t>
            </a:r>
            <a:r>
              <a:rPr lang="ru-RU" sz="1600" dirty="0" err="1"/>
              <a:t>бөлмеде</a:t>
            </a:r>
            <a:r>
              <a:rPr lang="ru-RU" sz="1600" dirty="0"/>
              <a:t> </a:t>
            </a:r>
            <a:r>
              <a:rPr lang="ru-RU" sz="1600" dirty="0" err="1"/>
              <a:t>үтіктеу</a:t>
            </a:r>
            <a:r>
              <a:rPr lang="ru-RU" sz="1600" dirty="0"/>
              <a:t> </a:t>
            </a:r>
            <a:r>
              <a:rPr lang="ru-RU" sz="1600" dirty="0" err="1"/>
              <a:t>керек-жарақтары</a:t>
            </a:r>
            <a:r>
              <a:rPr lang="ru-RU" sz="1600" dirty="0"/>
              <a:t> бар.</a:t>
            </a:r>
          </a:p>
          <a:p>
            <a:pPr algn="ctr"/>
            <a:r>
              <a:rPr lang="ru-RU" sz="1600" dirty="0" err="1"/>
              <a:t>Темекі</a:t>
            </a:r>
            <a:r>
              <a:rPr lang="ru-RU" sz="1600" dirty="0"/>
              <a:t> </a:t>
            </a:r>
            <a:r>
              <a:rPr lang="ru-RU" sz="1600" dirty="0" err="1"/>
              <a:t>шегетін</a:t>
            </a:r>
            <a:r>
              <a:rPr lang="ru-RU" sz="1600" dirty="0"/>
              <a:t> </a:t>
            </a:r>
            <a:r>
              <a:rPr lang="ru-RU" sz="1600" dirty="0" err="1"/>
              <a:t>орын</a:t>
            </a:r>
            <a:r>
              <a:rPr lang="ru-RU" sz="1600" dirty="0"/>
              <a:t>. </a:t>
            </a:r>
          </a:p>
          <a:p>
            <a:pPr algn="ctr"/>
            <a:r>
              <a:rPr lang="ru-RU" sz="1600" dirty="0" err="1"/>
              <a:t>Әдетте</a:t>
            </a:r>
            <a:r>
              <a:rPr lang="ru-RU" sz="1600" dirty="0"/>
              <a:t> </a:t>
            </a:r>
            <a:r>
              <a:rPr lang="ru-RU" sz="1600" dirty="0" err="1"/>
              <a:t>көшеде</a:t>
            </a:r>
            <a:r>
              <a:rPr lang="ru-RU" sz="1600" dirty="0"/>
              <a:t> </a:t>
            </a:r>
            <a:r>
              <a:rPr lang="ru-RU" sz="1600" dirty="0" err="1"/>
              <a:t>орналасқан</a:t>
            </a:r>
            <a:r>
              <a:rPr lang="ru-RU" sz="1600" dirty="0"/>
              <a:t>.</a:t>
            </a:r>
          </a:p>
          <a:p>
            <a:pPr algn="ctr"/>
            <a:r>
              <a:rPr lang="ru-RU" sz="1600" dirty="0" err="1"/>
              <a:t>Тренажерлар</a:t>
            </a:r>
            <a:r>
              <a:rPr lang="ru-RU" sz="1600" dirty="0"/>
              <a:t> мен </a:t>
            </a:r>
            <a:r>
              <a:rPr lang="ru-RU" sz="1600" dirty="0" err="1"/>
              <a:t>спорттық</a:t>
            </a:r>
            <a:r>
              <a:rPr lang="ru-RU" sz="1600" dirty="0"/>
              <a:t> </a:t>
            </a:r>
            <a:r>
              <a:rPr lang="ru-RU" sz="1600" dirty="0" err="1"/>
              <a:t>керек-жарақтары</a:t>
            </a:r>
            <a:r>
              <a:rPr lang="ru-RU" sz="1600" dirty="0"/>
              <a:t> бар тренажер залы.</a:t>
            </a:r>
          </a:p>
        </p:txBody>
      </p:sp>
    </p:spTree>
    <p:extLst>
      <p:ext uri="{BB962C8B-B14F-4D97-AF65-F5344CB8AC3E}">
        <p14:creationId xmlns:p14="http://schemas.microsoft.com/office/powerpoint/2010/main" val="111213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8B1DA-41DD-4B87-8BE5-F2923B371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Жатақханалардың</a:t>
            </a:r>
            <a:r>
              <a:rPr lang="ru-RU" dirty="0"/>
              <a:t> </a:t>
            </a:r>
            <a:r>
              <a:rPr lang="ru-RU" dirty="0" err="1"/>
              <a:t>меншік</a:t>
            </a:r>
            <a:r>
              <a:rPr lang="ru-RU" dirty="0"/>
              <a:t> </a:t>
            </a:r>
            <a:r>
              <a:rPr lang="ru-RU" dirty="0" err="1"/>
              <a:t>нысандары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E5BAE5-D31D-4B3D-9528-B95A4B5C3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348880"/>
            <a:ext cx="9601200" cy="367092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Студенттік</a:t>
            </a:r>
            <a:r>
              <a:rPr lang="ru-RU" sz="2800" dirty="0"/>
              <a:t> </a:t>
            </a:r>
            <a:r>
              <a:rPr lang="ru-RU" sz="2800" dirty="0" err="1"/>
              <a:t>жатақханалар</a:t>
            </a:r>
            <a:r>
              <a:rPr lang="ru-RU" sz="2800" dirty="0"/>
              <a:t>, </a:t>
            </a:r>
          </a:p>
          <a:p>
            <a:pPr algn="ctr"/>
            <a:r>
              <a:rPr lang="ru-RU" sz="2800" dirty="0" err="1"/>
              <a:t>Жұмысшы</a:t>
            </a:r>
            <a:r>
              <a:rPr lang="ru-RU" sz="2800" dirty="0"/>
              <a:t> </a:t>
            </a:r>
            <a:r>
              <a:rPr lang="ru-RU" sz="2800" dirty="0" err="1"/>
              <a:t>жатақханалар</a:t>
            </a:r>
            <a:r>
              <a:rPr lang="ru-RU" sz="2800" dirty="0"/>
              <a:t>, </a:t>
            </a:r>
          </a:p>
          <a:p>
            <a:pPr algn="ctr"/>
            <a:r>
              <a:rPr lang="ru-RU" sz="2800" dirty="0" err="1"/>
              <a:t>Коммерциялық</a:t>
            </a:r>
            <a:r>
              <a:rPr lang="ru-RU" sz="2800" dirty="0"/>
              <a:t> </a:t>
            </a:r>
            <a:r>
              <a:rPr lang="ru-RU" sz="2800" dirty="0" err="1"/>
              <a:t>жатақханалар</a:t>
            </a:r>
            <a:r>
              <a:rPr lang="ru-RU" sz="2800" dirty="0"/>
              <a:t>, </a:t>
            </a:r>
          </a:p>
          <a:p>
            <a:pPr algn="ctr"/>
            <a:r>
              <a:rPr lang="ru-RU" sz="2800" dirty="0" err="1"/>
              <a:t>Отбасылық</a:t>
            </a:r>
            <a:r>
              <a:rPr lang="ru-RU" sz="2800" dirty="0"/>
              <a:t> </a:t>
            </a:r>
            <a:r>
              <a:rPr lang="ru-RU" sz="2800" dirty="0" err="1"/>
              <a:t>жатақханалар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90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9F857-1C5E-43C3-B0BE-A32B68CF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Студенттік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51F924-1BEF-4F8B-A263-145904BE0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204864"/>
            <a:ext cx="9601200" cy="38149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Бұрынғы</a:t>
            </a:r>
            <a:r>
              <a:rPr lang="ru-RU" dirty="0"/>
              <a:t> </a:t>
            </a:r>
            <a:r>
              <a:rPr lang="ru-RU" dirty="0" err="1"/>
              <a:t>бурсалар-барлық</a:t>
            </a:r>
            <a:r>
              <a:rPr lang="ru-RU" dirty="0"/>
              <a:t> </a:t>
            </a:r>
            <a:r>
              <a:rPr lang="ru-RU" dirty="0" err="1"/>
              <a:t>заманауи</a:t>
            </a:r>
            <a:r>
              <a:rPr lang="ru-RU" dirty="0"/>
              <a:t> </a:t>
            </a:r>
            <a:r>
              <a:rPr lang="ru-RU" dirty="0" err="1"/>
              <a:t>жатақханалардың</a:t>
            </a:r>
            <a:r>
              <a:rPr lang="ru-RU" dirty="0"/>
              <a:t> </a:t>
            </a:r>
            <a:r>
              <a:rPr lang="ru-RU" dirty="0" err="1"/>
              <a:t>ата-бабалары</a:t>
            </a:r>
            <a:r>
              <a:rPr lang="ru-RU" dirty="0"/>
              <a:t>. </a:t>
            </a:r>
            <a:r>
              <a:rPr lang="ru-RU" dirty="0" err="1"/>
              <a:t>Мұнда</a:t>
            </a:r>
            <a:r>
              <a:rPr lang="ru-RU" dirty="0"/>
              <a:t> университет-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иелері-студенттер</a:t>
            </a:r>
            <a:r>
              <a:rPr lang="ru-RU" dirty="0"/>
              <a:t> мен </a:t>
            </a:r>
            <a:r>
              <a:rPr lang="ru-RU" dirty="0" err="1"/>
              <a:t>талапкерлерді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кезеңінде</a:t>
            </a:r>
            <a:r>
              <a:rPr lang="ru-RU" dirty="0"/>
              <a:t> </a:t>
            </a:r>
            <a:r>
              <a:rPr lang="ru-RU" dirty="0" err="1"/>
              <a:t>орналастырады</a:t>
            </a:r>
            <a:r>
              <a:rPr lang="ru-RU" dirty="0"/>
              <a:t>. </a:t>
            </a:r>
            <a:r>
              <a:rPr lang="ru-RU" dirty="0" err="1"/>
              <a:t>Студенттік</a:t>
            </a:r>
            <a:r>
              <a:rPr lang="ru-RU" dirty="0"/>
              <a:t> </a:t>
            </a:r>
            <a:r>
              <a:rPr lang="ru-RU" dirty="0" err="1"/>
              <a:t>жатақханаларда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қаладан</a:t>
            </a:r>
            <a:r>
              <a:rPr lang="ru-RU" dirty="0"/>
              <a:t> </a:t>
            </a:r>
            <a:r>
              <a:rPr lang="ru-RU" dirty="0" err="1"/>
              <a:t>келгендер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тіркеуі</a:t>
            </a:r>
            <a:r>
              <a:rPr lang="ru-RU" dirty="0"/>
              <a:t> бар </a:t>
            </a:r>
            <a:r>
              <a:rPr lang="ru-RU" dirty="0" err="1"/>
              <a:t>студенттер</a:t>
            </a:r>
            <a:r>
              <a:rPr lang="ru-RU" dirty="0"/>
              <a:t> де </a:t>
            </a:r>
            <a:r>
              <a:rPr lang="ru-RU" dirty="0" err="1"/>
              <a:t>тұрады</a:t>
            </a:r>
            <a:r>
              <a:rPr lang="ru-RU" dirty="0"/>
              <a:t>. Бос </a:t>
            </a:r>
            <a:r>
              <a:rPr lang="ru-RU" dirty="0" err="1"/>
              <a:t>орындар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университеттердің</a:t>
            </a:r>
            <a:r>
              <a:rPr lang="ru-RU" dirty="0"/>
              <a:t>, </a:t>
            </a:r>
            <a:r>
              <a:rPr lang="ru-RU" dirty="0" err="1"/>
              <a:t>институттар</a:t>
            </a:r>
            <a:r>
              <a:rPr lang="ru-RU" dirty="0"/>
              <a:t> мен </a:t>
            </a:r>
            <a:r>
              <a:rPr lang="ru-RU" dirty="0" err="1"/>
              <a:t>колледждердің</a:t>
            </a:r>
            <a:r>
              <a:rPr lang="ru-RU" dirty="0"/>
              <a:t> </a:t>
            </a:r>
            <a:r>
              <a:rPr lang="ru-RU" dirty="0" err="1"/>
              <a:t>оқытушылары</a:t>
            </a:r>
            <a:r>
              <a:rPr lang="ru-RU" dirty="0"/>
              <a:t> мен </a:t>
            </a:r>
            <a:r>
              <a:rPr lang="ru-RU" dirty="0" err="1"/>
              <a:t>қызметкерлері</a:t>
            </a:r>
            <a:r>
              <a:rPr lang="ru-RU" dirty="0"/>
              <a:t> </a:t>
            </a:r>
            <a:r>
              <a:rPr lang="ru-RU" dirty="0" err="1"/>
              <a:t>тұра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жатақханаларда</a:t>
            </a:r>
            <a:r>
              <a:rPr lang="ru-RU" dirty="0"/>
              <a:t> </a:t>
            </a:r>
            <a:r>
              <a:rPr lang="ru-RU" dirty="0" err="1"/>
              <a:t>тұру</a:t>
            </a:r>
            <a:r>
              <a:rPr lang="ru-RU" dirty="0"/>
              <a:t> </a:t>
            </a:r>
            <a:r>
              <a:rPr lang="ru-RU" dirty="0" err="1"/>
              <a:t>ережелері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қатал</a:t>
            </a:r>
            <a:r>
              <a:rPr lang="ru-RU" dirty="0"/>
              <a:t>, </a:t>
            </a:r>
            <a:r>
              <a:rPr lang="ru-RU" dirty="0" err="1"/>
              <a:t>жүйелі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өрескел</a:t>
            </a:r>
            <a:r>
              <a:rPr lang="ru-RU" dirty="0"/>
              <a:t> </a:t>
            </a:r>
            <a:r>
              <a:rPr lang="ru-RU" dirty="0" err="1"/>
              <a:t>бұзушылықтар</a:t>
            </a:r>
            <a:r>
              <a:rPr lang="ru-RU" dirty="0"/>
              <a:t> </a:t>
            </a:r>
            <a:r>
              <a:rPr lang="ru-RU" dirty="0" err="1"/>
              <a:t>шығаруға</a:t>
            </a:r>
            <a:r>
              <a:rPr lang="ru-RU" dirty="0"/>
              <a:t> </a:t>
            </a:r>
            <a:r>
              <a:rPr lang="ru-RU" dirty="0" err="1"/>
              <a:t>әкелуі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Тәртіптің</a:t>
            </a:r>
            <a:r>
              <a:rPr lang="ru-RU" dirty="0"/>
              <a:t> </a:t>
            </a:r>
            <a:r>
              <a:rPr lang="ru-RU" dirty="0" err="1"/>
              <a:t>сақталуын</a:t>
            </a:r>
            <a:r>
              <a:rPr lang="ru-RU" dirty="0"/>
              <a:t> комендант </a:t>
            </a:r>
            <a:r>
              <a:rPr lang="ru-RU" dirty="0" err="1"/>
              <a:t>қатаң</a:t>
            </a:r>
            <a:r>
              <a:rPr lang="ru-RU" dirty="0"/>
              <a:t> </a:t>
            </a:r>
            <a:r>
              <a:rPr lang="ru-RU" dirty="0" err="1"/>
              <a:t>қадағалайды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1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8255A-7051-4CC4-8CBA-D592DEC1C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Жатақхана</a:t>
            </a:r>
            <a:r>
              <a:rPr lang="ru-RU" dirty="0"/>
              <a:t> </a:t>
            </a:r>
            <a:r>
              <a:rPr lang="ru-RU" dirty="0" err="1"/>
              <a:t>жұмысшылары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4A64C-98DB-47ED-B3D8-BF8965B8B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420888"/>
            <a:ext cx="9601200" cy="35989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қаладан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қызметкерлердің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маусымдық</a:t>
            </a:r>
            <a:r>
              <a:rPr lang="ru-RU" dirty="0"/>
              <a:t> </a:t>
            </a:r>
            <a:r>
              <a:rPr lang="ru-RU" dirty="0" err="1"/>
              <a:t>жұмысшылардың</a:t>
            </a:r>
            <a:r>
              <a:rPr lang="ru-RU" dirty="0"/>
              <a:t> </a:t>
            </a:r>
            <a:r>
              <a:rPr lang="ru-RU" dirty="0" err="1"/>
              <a:t>уақытша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жері</a:t>
            </a:r>
            <a:r>
              <a:rPr lang="ru-RU" dirty="0"/>
              <a:t>.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кәсіпорындарға</a:t>
            </a:r>
            <a:r>
              <a:rPr lang="ru-RU" dirty="0"/>
              <a:t> </a:t>
            </a:r>
            <a:r>
              <a:rPr lang="ru-RU" dirty="0" err="1"/>
              <a:t>тиесілі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қызметкерлерін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орнымен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арзан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үймен</a:t>
            </a:r>
            <a:r>
              <a:rPr lang="ru-RU" dirty="0"/>
              <a:t> де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шет</a:t>
            </a:r>
            <a:r>
              <a:rPr lang="ru-RU" dirty="0"/>
              <a:t> </a:t>
            </a:r>
            <a:r>
              <a:rPr lang="ru-RU" dirty="0" err="1"/>
              <a:t>мемлекеттердің</a:t>
            </a:r>
            <a:r>
              <a:rPr lang="ru-RU" dirty="0"/>
              <a:t> </a:t>
            </a:r>
            <a:r>
              <a:rPr lang="ru-RU" dirty="0" err="1"/>
              <a:t>азаматтары</a:t>
            </a:r>
            <a:r>
              <a:rPr lang="ru-RU" dirty="0"/>
              <a:t> </a:t>
            </a:r>
            <a:r>
              <a:rPr lang="ru-RU" dirty="0" err="1"/>
              <a:t>тұрғылықты</a:t>
            </a:r>
            <a:r>
              <a:rPr lang="ru-RU" dirty="0"/>
              <a:t> </a:t>
            </a:r>
            <a:r>
              <a:rPr lang="ru-RU" dirty="0" err="1"/>
              <a:t>жері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уақытша</a:t>
            </a:r>
            <a:r>
              <a:rPr lang="ru-RU" dirty="0"/>
              <a:t> </a:t>
            </a:r>
            <a:r>
              <a:rPr lang="ru-RU" dirty="0" err="1"/>
              <a:t>тіркеуді</a:t>
            </a:r>
            <a:r>
              <a:rPr lang="ru-RU" dirty="0"/>
              <a:t> </a:t>
            </a:r>
            <a:r>
              <a:rPr lang="ru-RU" dirty="0" err="1"/>
              <a:t>тегін</a:t>
            </a:r>
            <a:r>
              <a:rPr lang="ru-RU" dirty="0"/>
              <a:t> </a:t>
            </a:r>
            <a:r>
              <a:rPr lang="ru-RU" dirty="0" err="1"/>
              <a:t>рәсімдей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Жұмысшыларға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r>
              <a:rPr lang="ru-RU" dirty="0"/>
              <a:t> </a:t>
            </a:r>
            <a:r>
              <a:rPr lang="ru-RU" dirty="0" err="1"/>
              <a:t>әдетте</a:t>
            </a:r>
            <a:r>
              <a:rPr lang="ru-RU" dirty="0"/>
              <a:t> </a:t>
            </a:r>
            <a:r>
              <a:rPr lang="ru-RU" dirty="0" err="1"/>
              <a:t>жануарлармен</a:t>
            </a:r>
            <a:r>
              <a:rPr lang="ru-RU" dirty="0"/>
              <a:t> де, </a:t>
            </a:r>
            <a:r>
              <a:rPr lang="ru-RU" dirty="0" err="1"/>
              <a:t>балалармен</a:t>
            </a:r>
            <a:r>
              <a:rPr lang="ru-RU" dirty="0"/>
              <a:t> де </a:t>
            </a:r>
            <a:r>
              <a:rPr lang="ru-RU" dirty="0" err="1"/>
              <a:t>тұрмайды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қатаң</a:t>
            </a:r>
            <a:r>
              <a:rPr lang="ru-RU" dirty="0"/>
              <a:t> </a:t>
            </a:r>
            <a:r>
              <a:rPr lang="ru-RU" dirty="0" err="1"/>
              <a:t>бөлінген</a:t>
            </a:r>
            <a:r>
              <a:rPr lang="ru-RU" dirty="0"/>
              <a:t> </a:t>
            </a:r>
            <a:r>
              <a:rPr lang="ru-RU" dirty="0" err="1"/>
              <a:t>жерлерде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темекі</a:t>
            </a:r>
            <a:r>
              <a:rPr lang="ru-RU" dirty="0"/>
              <a:t> </a:t>
            </a:r>
            <a:r>
              <a:rPr lang="ru-RU" dirty="0" err="1"/>
              <a:t>шегуге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алкогольді</a:t>
            </a:r>
            <a:r>
              <a:rPr lang="ru-RU" dirty="0"/>
              <a:t> </a:t>
            </a:r>
            <a:r>
              <a:rPr lang="ru-RU" dirty="0" err="1"/>
              <a:t>ішімдіктерді</a:t>
            </a:r>
            <a:r>
              <a:rPr lang="ru-RU" dirty="0"/>
              <a:t> </a:t>
            </a:r>
            <a:r>
              <a:rPr lang="ru-RU" dirty="0" err="1"/>
              <a:t>ішуге</a:t>
            </a:r>
            <a:r>
              <a:rPr lang="ru-RU" dirty="0"/>
              <a:t> </a:t>
            </a:r>
            <a:r>
              <a:rPr lang="ru-RU" dirty="0" err="1"/>
              <a:t>қатаң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204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09519-6847-450F-A166-9D689DDE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Коммерциялық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75B59-5B5D-4903-9CE3-0E39DE160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564904"/>
            <a:ext cx="9601200" cy="34548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ұйымдарға</a:t>
            </a:r>
            <a:r>
              <a:rPr lang="ru-RU" dirty="0"/>
              <a:t> </a:t>
            </a:r>
            <a:r>
              <a:rPr lang="ru-RU" dirty="0" err="1"/>
              <a:t>тиесілі</a:t>
            </a:r>
            <a:r>
              <a:rPr lang="ru-RU" dirty="0"/>
              <a:t>. </a:t>
            </a:r>
            <a:r>
              <a:rPr lang="ru-RU" dirty="0" err="1"/>
              <a:t>Ақылы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кез-келген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төсек-орынды</a:t>
            </a:r>
            <a:r>
              <a:rPr lang="ru-RU" dirty="0"/>
              <a:t> </a:t>
            </a:r>
            <a:r>
              <a:rPr lang="ru-RU" dirty="0" err="1"/>
              <a:t>арзан</a:t>
            </a:r>
            <a:r>
              <a:rPr lang="ru-RU" dirty="0"/>
              <a:t> </a:t>
            </a:r>
            <a:r>
              <a:rPr lang="ru-RU" dirty="0" err="1"/>
              <a:t>жалға</a:t>
            </a:r>
            <a:r>
              <a:rPr lang="ru-RU" dirty="0"/>
              <a:t> ала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жатақханалары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</a:t>
            </a:r>
            <a:r>
              <a:rPr lang="ru-RU" dirty="0" err="1"/>
              <a:t>кәсіпорындар</a:t>
            </a:r>
            <a:r>
              <a:rPr lang="ru-RU" dirty="0"/>
              <a:t> </a:t>
            </a:r>
            <a:r>
              <a:rPr lang="ru-RU" dirty="0" err="1"/>
              <a:t>басқарушы</a:t>
            </a:r>
            <a:r>
              <a:rPr lang="ru-RU" dirty="0"/>
              <a:t> </a:t>
            </a:r>
            <a:r>
              <a:rPr lang="ru-RU" dirty="0" err="1"/>
              <a:t>компаниялармен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қызметкерлерін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келісімшарттар</a:t>
            </a:r>
            <a:r>
              <a:rPr lang="ru-RU" dirty="0"/>
              <a:t> </a:t>
            </a:r>
            <a:r>
              <a:rPr lang="ru-RU" dirty="0" err="1"/>
              <a:t>жасайды</a:t>
            </a:r>
            <a:r>
              <a:rPr lang="ru-RU" dirty="0"/>
              <a:t>. </a:t>
            </a:r>
            <a:r>
              <a:rPr lang="ru-RU" dirty="0" err="1"/>
              <a:t>Коммерциялық</a:t>
            </a:r>
            <a:r>
              <a:rPr lang="ru-RU" dirty="0"/>
              <a:t> </a:t>
            </a:r>
            <a:r>
              <a:rPr lang="ru-RU" dirty="0" err="1"/>
              <a:t>жатақханалардағы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жағымды</a:t>
            </a:r>
            <a:r>
              <a:rPr lang="ru-RU" dirty="0"/>
              <a:t>,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қауіпсіздік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.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үй-жайларды</a:t>
            </a:r>
            <a:r>
              <a:rPr lang="ru-RU" dirty="0"/>
              <a:t> </a:t>
            </a:r>
            <a:r>
              <a:rPr lang="ru-RU" dirty="0" err="1"/>
              <a:t>жинауға</a:t>
            </a:r>
            <a:r>
              <a:rPr lang="ru-RU" dirty="0"/>
              <a:t> персонал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, ал </a:t>
            </a:r>
            <a:r>
              <a:rPr lang="ru-RU" dirty="0" err="1"/>
              <a:t>орналасу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таза </a:t>
            </a:r>
            <a:r>
              <a:rPr lang="ru-RU" dirty="0" err="1"/>
              <a:t>төсек-орын</a:t>
            </a:r>
            <a:r>
              <a:rPr lang="ru-RU" dirty="0"/>
              <a:t> </a:t>
            </a:r>
            <a:r>
              <a:rPr lang="ru-RU" dirty="0" err="1"/>
              <a:t>жабдықтары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да </a:t>
            </a:r>
            <a:r>
              <a:rPr lang="ru-RU" dirty="0" err="1"/>
              <a:t>тәртіпті</a:t>
            </a:r>
            <a:r>
              <a:rPr lang="ru-RU" dirty="0"/>
              <a:t> </a:t>
            </a:r>
            <a:r>
              <a:rPr lang="ru-RU" dirty="0" err="1"/>
              <a:t>бұзғаны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жазалануы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403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00FA5-055D-4339-BFC7-952940348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Коммерциялық</a:t>
            </a:r>
            <a:r>
              <a:rPr lang="ru-RU" dirty="0"/>
              <a:t> </a:t>
            </a:r>
            <a:r>
              <a:rPr lang="ru-RU" dirty="0" err="1"/>
              <a:t>жатақханалар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39464-BBAF-4974-B327-D768607DE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2636912"/>
            <a:ext cx="9601200" cy="33828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ұйымдарға</a:t>
            </a:r>
            <a:r>
              <a:rPr lang="ru-RU" dirty="0"/>
              <a:t> </a:t>
            </a:r>
            <a:r>
              <a:rPr lang="ru-RU" dirty="0" err="1"/>
              <a:t>тиесілі</a:t>
            </a:r>
            <a:r>
              <a:rPr lang="ru-RU" dirty="0"/>
              <a:t>. </a:t>
            </a:r>
            <a:r>
              <a:rPr lang="ru-RU" dirty="0" err="1"/>
              <a:t>Ақылы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кез-келген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төсек-орынды</a:t>
            </a:r>
            <a:r>
              <a:rPr lang="ru-RU" dirty="0"/>
              <a:t> </a:t>
            </a:r>
            <a:r>
              <a:rPr lang="ru-RU" dirty="0" err="1"/>
              <a:t>арзан</a:t>
            </a:r>
            <a:r>
              <a:rPr lang="ru-RU" dirty="0"/>
              <a:t> </a:t>
            </a:r>
            <a:r>
              <a:rPr lang="ru-RU" dirty="0" err="1"/>
              <a:t>жалға</a:t>
            </a:r>
            <a:r>
              <a:rPr lang="ru-RU" dirty="0"/>
              <a:t> ала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жатақханалары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</a:t>
            </a:r>
            <a:r>
              <a:rPr lang="ru-RU" dirty="0" err="1"/>
              <a:t>кәсіпорындар</a:t>
            </a:r>
            <a:r>
              <a:rPr lang="ru-RU" dirty="0"/>
              <a:t> </a:t>
            </a:r>
            <a:r>
              <a:rPr lang="ru-RU" dirty="0" err="1"/>
              <a:t>басқарушы</a:t>
            </a:r>
            <a:r>
              <a:rPr lang="ru-RU" dirty="0"/>
              <a:t> </a:t>
            </a:r>
            <a:r>
              <a:rPr lang="ru-RU" dirty="0" err="1"/>
              <a:t>компаниялармен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қызметкерлерін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келісімшарттар</a:t>
            </a:r>
            <a:r>
              <a:rPr lang="ru-RU" dirty="0"/>
              <a:t> </a:t>
            </a:r>
            <a:r>
              <a:rPr lang="ru-RU" dirty="0" err="1"/>
              <a:t>жасайды</a:t>
            </a:r>
            <a:r>
              <a:rPr lang="ru-RU" dirty="0"/>
              <a:t>. </a:t>
            </a:r>
            <a:r>
              <a:rPr lang="ru-RU" dirty="0" err="1"/>
              <a:t>Коммерциялық</a:t>
            </a:r>
            <a:r>
              <a:rPr lang="ru-RU" dirty="0"/>
              <a:t> </a:t>
            </a:r>
            <a:r>
              <a:rPr lang="ru-RU" dirty="0" err="1"/>
              <a:t>жатақханалардағы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жағымды</a:t>
            </a:r>
            <a:r>
              <a:rPr lang="ru-RU" dirty="0"/>
              <a:t>,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қауіпсіздік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.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үй-жайларды</a:t>
            </a:r>
            <a:r>
              <a:rPr lang="ru-RU" dirty="0"/>
              <a:t> </a:t>
            </a:r>
            <a:r>
              <a:rPr lang="ru-RU" dirty="0" err="1"/>
              <a:t>жинауға</a:t>
            </a:r>
            <a:r>
              <a:rPr lang="ru-RU" dirty="0"/>
              <a:t> персонал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, ал </a:t>
            </a:r>
            <a:r>
              <a:rPr lang="ru-RU" dirty="0" err="1"/>
              <a:t>орналасу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таза </a:t>
            </a:r>
            <a:r>
              <a:rPr lang="ru-RU" dirty="0" err="1"/>
              <a:t>төсек-орын</a:t>
            </a:r>
            <a:r>
              <a:rPr lang="ru-RU" dirty="0"/>
              <a:t> </a:t>
            </a:r>
            <a:r>
              <a:rPr lang="ru-RU" dirty="0" err="1"/>
              <a:t>жабдықтары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да </a:t>
            </a:r>
            <a:r>
              <a:rPr lang="ru-RU" dirty="0" err="1"/>
              <a:t>тәртіпті</a:t>
            </a:r>
            <a:r>
              <a:rPr lang="ru-RU" dirty="0"/>
              <a:t> </a:t>
            </a:r>
            <a:r>
              <a:rPr lang="ru-RU" dirty="0" err="1"/>
              <a:t>бұзғаны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жазалануы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83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Шаблон с геометрическим оформлением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26713851_TF03460518" id="{57BCCF79-1759-4864-B8B0-67F8A654DC92}" vid="{0648ED0D-2E6E-4E68-99B2-0059D2DC021A}"/>
    </a:ext>
  </a:extLst>
</a:theme>
</file>

<file path=ppt/theme/theme2.xml><?xml version="1.0" encoding="utf-8"?>
<a:theme xmlns:a="http://schemas.openxmlformats.org/drawingml/2006/main" name="Тема Offic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геометрическим оформлением</Template>
  <TotalTime>30</TotalTime>
  <Words>964</Words>
  <Application>Microsoft Office PowerPoint</Application>
  <PresentationFormat>Произвольный</PresentationFormat>
  <Paragraphs>47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Palatino Linotype</vt:lpstr>
      <vt:lpstr>Шаблон с геометрическим оформлением</vt:lpstr>
      <vt:lpstr>Жатаханалар типологиясы</vt:lpstr>
      <vt:lpstr>Жатақхана деген не</vt:lpstr>
      <vt:lpstr>Жатақханадағы орналасу түрлері</vt:lpstr>
      <vt:lpstr>Дәліз үлгісіндегі жатақханалар</vt:lpstr>
      <vt:lpstr>Блоктық (секциялық) типтегі жатақханалар</vt:lpstr>
      <vt:lpstr>Пәтер типтес жатақханалар</vt:lpstr>
      <vt:lpstr>Қонақ үй типтес жатақханалар</vt:lpstr>
      <vt:lpstr>Жатақханалардағы бөлмелердің (үй-жайлардың) түрлері</vt:lpstr>
      <vt:lpstr>Тұрғын бөлмелер </vt:lpstr>
      <vt:lpstr>Тұрғын емес бөлмелер</vt:lpstr>
      <vt:lpstr>Жатақханалардың меншік нысандары</vt:lpstr>
      <vt:lpstr>Студенттік жатақханалар</vt:lpstr>
      <vt:lpstr>Жатақхана жұмысшылары</vt:lpstr>
      <vt:lpstr>Коммерциялық жатақханалар</vt:lpstr>
      <vt:lpstr>Коммерциялық жатақханалар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қабатты жатаханалар</dc:title>
  <dc:creator>Камила Кит</dc:creator>
  <cp:lastModifiedBy>Камила Кит</cp:lastModifiedBy>
  <cp:revision>4</cp:revision>
  <dcterms:created xsi:type="dcterms:W3CDTF">2020-10-19T17:55:52Z</dcterms:created>
  <dcterms:modified xsi:type="dcterms:W3CDTF">2020-10-19T18:25:56Z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